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59.jpeg" ContentType="image/jpeg"/>
  <Override PartName="/ppt/media/image42.jpeg" ContentType="image/jpeg"/>
  <Override PartName="/ppt/media/image18.png" ContentType="image/png"/>
  <Override PartName="/ppt/media/image58.jpeg" ContentType="image/jpeg"/>
  <Override PartName="/ppt/media/image73.png" ContentType="image/png"/>
  <Override PartName="/ppt/media/image56.png" ContentType="image/png"/>
  <Override PartName="/ppt/media/image40.jpeg" ContentType="image/jpeg"/>
  <Override PartName="/ppt/media/image53.jpeg" ContentType="image/jpeg"/>
  <Override PartName="/ppt/media/image51.jpeg" ContentType="image/jpeg"/>
  <Override PartName="/ppt/media/image50.jpeg" ContentType="image/jpeg"/>
  <Override PartName="/ppt/media/image49.jpeg" ContentType="image/jpeg"/>
  <Override PartName="/ppt/media/image46.jpeg" ContentType="image/jpeg"/>
  <Override PartName="/ppt/media/image55.png" ContentType="image/png"/>
  <Override PartName="/ppt/media/image45.jpeg" ContentType="image/jpeg"/>
  <Override PartName="/ppt/media/image48.png" ContentType="image/png"/>
  <Override PartName="/ppt/media/image44.jpeg" ContentType="image/jpeg"/>
  <Override PartName="/ppt/media/image38.png" ContentType="image/png"/>
  <Override PartName="/ppt/media/image43.jpeg" ContentType="image/jpeg"/>
  <Override PartName="/ppt/media/image28.png" ContentType="image/png"/>
  <Override PartName="/ppt/media/image41.jpeg" ContentType="image/jpeg"/>
  <Override PartName="/ppt/media/image39.png" ContentType="image/png"/>
  <Override PartName="/ppt/media/image64.jpeg" ContentType="image/jpeg"/>
  <Override PartName="/ppt/media/image34.png" ContentType="image/png"/>
  <Override PartName="/ppt/media/image32.jpeg" ContentType="image/jpeg"/>
  <Override PartName="/ppt/media/image31.jpeg" ContentType="image/jpeg"/>
  <Override PartName="/ppt/media/image30.jpeg" ContentType="image/jpeg"/>
  <Override PartName="/ppt/media/image112.png" ContentType="image/png"/>
  <Override PartName="/ppt/media/image8.jpeg" ContentType="image/jpeg"/>
  <Override PartName="/ppt/media/image52.jpeg" ContentType="image/jpeg"/>
  <Override PartName="/ppt/media/image13.png" ContentType="image/png"/>
  <Override PartName="/ppt/media/image29.jpeg" ContentType="image/jpeg"/>
  <Override PartName="/ppt/media/image88.jpeg" ContentType="image/jpeg"/>
  <Override PartName="/ppt/media/image108.jpeg" ContentType="image/jpeg"/>
  <Override PartName="/ppt/media/image9.jpeg" ContentType="image/jpeg"/>
  <Override PartName="/ppt/media/image11.png" ContentType="image/png"/>
  <Override PartName="/ppt/media/image19.jpeg" ContentType="image/jpeg"/>
  <Override PartName="/ppt/media/image7.jpeg" ContentType="image/jpeg"/>
  <Override PartName="/ppt/media/image54.jpeg" ContentType="image/jpeg"/>
  <Override PartName="/ppt/media/image6.jpeg" ContentType="image/jpeg"/>
  <Override PartName="/ppt/media/image5.jpeg" ContentType="image/jpeg"/>
  <Override PartName="/ppt/media/image26.jpeg" ContentType="image/jpeg"/>
  <Override PartName="/ppt/media/image105.jpeg" ContentType="image/jpeg"/>
  <Override PartName="/ppt/media/image4.jpeg" ContentType="image/jpeg"/>
  <Override PartName="/ppt/media/image25.jpeg" ContentType="image/jpeg"/>
  <Override PartName="/ppt/media/image84.jpeg" ContentType="image/jpeg"/>
  <Override PartName="/ppt/media/image37.jpeg" ContentType="image/jpeg"/>
  <Override PartName="/ppt/media/image20.png" ContentType="image/png"/>
  <Override PartName="/ppt/media/image3.jpeg" ContentType="image/jpeg"/>
  <Override PartName="/ppt/media/image15.png" ContentType="image/png"/>
  <Override PartName="/ppt/media/image92.jpeg" ContentType="image/jpeg"/>
  <Override PartName="/ppt/media/image57.png" ContentType="image/png"/>
  <Override PartName="/ppt/media/image36.jpeg" ContentType="image/jpeg"/>
  <Override PartName="/ppt/media/image107.png" ContentType="image/png"/>
  <Override PartName="/ppt/media/image2.jpeg" ContentType="image/jpeg"/>
  <Override PartName="/ppt/media/image12.png" ContentType="image/png"/>
  <Override PartName="/ppt/media/image23.jpeg" ContentType="image/jpeg"/>
  <Override PartName="/ppt/media/image82.jpeg" ContentType="image/jpeg"/>
  <Override PartName="/ppt/media/image85.png" ContentType="image/png"/>
  <Override PartName="/ppt/media/image102.jpeg" ContentType="image/jpeg"/>
  <Override PartName="/ppt/media/image47.png" ContentType="image/png"/>
  <Override PartName="/ppt/media/image35.jpeg" ContentType="image/jpeg"/>
  <Override PartName="/ppt/media/image67.jpeg" ContentType="image/jpeg"/>
  <Override PartName="/ppt/media/image120.png" ContentType="image/png"/>
  <Override PartName="/ppt/media/image70.jpeg" ContentType="image/jpeg"/>
  <Override PartName="/ppt/media/image121.png" ContentType="image/png"/>
  <Override PartName="/ppt/media/image71.jpeg" ContentType="image/jpeg"/>
  <Override PartName="/ppt/media/image76.jpeg" ContentType="image/jpeg"/>
  <Override PartName="/ppt/media/image93.jpeg" ContentType="image/jpeg"/>
  <Override PartName="/ppt/media/image66.jpeg" ContentType="image/jpeg"/>
  <Override PartName="/ppt/media/image94.jpeg" ContentType="image/jpeg"/>
  <Override PartName="/ppt/media/image122.jpeg" ContentType="image/jpeg"/>
  <Override PartName="/ppt/media/image115.jpeg" ContentType="image/jpeg"/>
  <Override PartName="/ppt/media/image98.jpeg" ContentType="image/jpeg"/>
  <Override PartName="/ppt/media/image119.png" ContentType="image/png"/>
  <Override PartName="/ppt/media/image22.png" ContentType="image/png"/>
  <Override PartName="/ppt/media/image96.jpeg" ContentType="image/jpeg"/>
  <Override PartName="/ppt/media/image113.jpeg" ContentType="image/jpeg"/>
  <Override PartName="/ppt/media/image69.jpeg" ContentType="image/jpeg"/>
  <Override PartName="/ppt/media/image114.jpeg" ContentType="image/jpeg"/>
  <Override PartName="/ppt/media/image97.jpeg" ContentType="image/jpeg"/>
  <Override PartName="/ppt/media/image109.jpeg" ContentType="image/jpeg"/>
  <Override PartName="/ppt/media/image111.jpeg" ContentType="image/jpeg"/>
  <Override PartName="/ppt/media/image91.jpeg" ContentType="image/jpeg"/>
  <Override PartName="/ppt/media/image95.jpeg" ContentType="image/jpeg"/>
  <Override PartName="/ppt/media/image68.jpeg" ContentType="image/jpeg"/>
  <Override PartName="/ppt/media/image75.png" ContentType="image/png"/>
  <Override PartName="/ppt/media/image81.jpeg" ContentType="image/jpeg"/>
  <Override PartName="/ppt/media/image101.jpeg" ContentType="image/jpeg"/>
  <Override PartName="/ppt/media/image110.jpeg" ContentType="image/jpeg"/>
  <Override PartName="/ppt/media/image90.jpeg" ContentType="image/jpeg"/>
  <Override PartName="/ppt/media/image104.png" ContentType="image/png"/>
  <Override PartName="/ppt/media/image63.jpeg" ContentType="image/jpeg"/>
  <Override PartName="/ppt/media/image87.png" ContentType="image/png"/>
  <Override PartName="/ppt/media/image65.jpeg" ContentType="image/jpeg"/>
  <Override PartName="/ppt/media/image62.jpeg" ContentType="image/jpeg"/>
  <Override PartName="/ppt/media/image79.jpeg" ContentType="image/jpeg"/>
  <Override PartName="/ppt/media/image16.jpeg" ContentType="image/jpeg"/>
  <Override PartName="/ppt/media/image1.jpeg" ContentType="image/jpeg"/>
  <Override PartName="/ppt/media/image89.jpeg" ContentType="image/jpeg"/>
  <Override PartName="/ppt/media/image118.png" ContentType="image/png"/>
  <Override PartName="/ppt/media/image78.jpeg" ContentType="image/jpeg"/>
  <Override PartName="/ppt/media/image74.png" ContentType="image/png"/>
  <Override PartName="/ppt/media/image61.jpeg" ContentType="image/jpeg"/>
  <Override PartName="/ppt/media/image77.jpeg" ContentType="image/jpeg"/>
  <Override PartName="/ppt/media/image60.jpeg" ContentType="image/jpeg"/>
  <Override PartName="/ppt/media/image99.jpeg" ContentType="image/jpeg"/>
  <Override PartName="/ppt/media/image27.png" ContentType="image/png"/>
  <Override PartName="/ppt/media/image33.jpeg" ContentType="image/jpeg"/>
  <Override PartName="/ppt/media/image103.jpeg" ContentType="image/jpeg"/>
  <Override PartName="/ppt/media/image24.jpeg" ContentType="image/jpeg"/>
  <Override PartName="/ppt/media/image83.jpeg" ContentType="image/jpeg"/>
  <Override PartName="/ppt/media/image21.jpeg" ContentType="image/jpeg"/>
  <Override PartName="/ppt/media/image117.jpeg" ContentType="image/jpeg"/>
  <Override PartName="/ppt/media/image100.jpeg" ContentType="image/jpeg"/>
  <Override PartName="/ppt/media/image80.jpeg" ContentType="image/jpeg"/>
  <Override PartName="/ppt/media/image116.png" ContentType="image/png"/>
  <Override PartName="/ppt/media/image17.jpeg" ContentType="image/jpeg"/>
  <Override PartName="/ppt/media/image14.png" ContentType="image/png"/>
  <Override PartName="/ppt/media/image72.jpeg" ContentType="image/jpeg"/>
  <Override PartName="/ppt/media/image10.jpeg" ContentType="image/jpeg"/>
  <Override PartName="/ppt/media/image106.jpeg" ContentType="image/jpeg"/>
  <Override PartName="/ppt/media/image86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7556500" cy="10680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7DB32F-FAE5-40CF-B9A2-E92F00467B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97B48-D444-4478-A95E-3ABE193A50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E123D3-4054-4955-91A4-28C7A58E69A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267696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97628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7764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267696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497628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F90F19-2085-48D0-BB92-9EFA8C7DF5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04068-E44C-4214-84BD-67FD78E389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F4A3B4-D5FE-4FC0-B027-8C459803FF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8EEE70-DA4F-404A-86A7-A16FA2AED8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406D28-784A-459A-B21B-B677846E05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608F7D-8AB9-49FC-AE3F-FB882A1585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77640" y="425880"/>
            <a:ext cx="6800400" cy="826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BF421B-2555-4109-BBBC-0FD0C2C755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CCB488-6D01-4662-ABD0-4ECFE1B5D4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7E8CB0-8D8A-4C5B-82A8-0C5265F611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36BB2E-64DB-46EA-91BC-A9C6212612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5CC5AC-FDB2-4D9A-8893-DA1554CECD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3CEF7C-666F-47A5-8F7E-6535BAA122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88CAD6-129B-4013-8A9E-81533BD5E6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267696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97628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37764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267696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497628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CA4F55-3337-49CA-858F-D934EA556F7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BA2653-A305-465A-995A-32C21F335C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74AE3B-27CE-4332-A934-D379F377C0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5A0A3F-1917-4015-A7D1-D2C69AEC6B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59708A-5D57-4FA9-B42E-442D664E3C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18586D-6696-42CF-9504-1B56EBA7CF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63832-6D90-4A9B-A013-7650963E0D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77640" y="425880"/>
            <a:ext cx="6800400" cy="826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C8DD80-2A20-4FE3-868D-0A072713E3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59F8ED-2595-4E50-A487-E8661B611A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5E09D55-B7DB-4FE1-B200-B19BBDBEC1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B5AE68-FBD0-4E35-9116-13B3DAF607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0E72AD-1F09-4EEF-AC6A-21F7FB7707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A08813-04F9-4032-8E75-91581C52AE5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267696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976280" y="249912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37764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267696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4976280" y="5734800"/>
            <a:ext cx="218952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B0ECC7D-FC37-48A7-B335-9CCF72E1F4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F108AF-7BCA-461D-AFD9-54D088CC72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D14C2D-830F-493C-B506-7C7B42AFBD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77640" y="425880"/>
            <a:ext cx="6800400" cy="826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4C16C8-18FD-40DD-9D21-63B906CA10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B3DCB3-95AD-4AF8-A57E-8F10BFF321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3862440" y="573480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CA84F4-DC7B-4D38-BDEA-7987FE62FC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776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3862440" y="2499120"/>
            <a:ext cx="331848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77640" y="5734800"/>
            <a:ext cx="6800400" cy="29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DDE6C9-D7F9-4BF9-B85B-0B343E3A96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326880" y="104400"/>
            <a:ext cx="6804000" cy="10470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2569320" y="9933120"/>
            <a:ext cx="24174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544068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ECC5E-0F92-4C85-84A2-1601A7C5C37C}" type="slidenum">
              <a:rPr b="0" lang="en-IN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37800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g object 16"/>
          <p:cNvSpPr/>
          <p:nvPr/>
        </p:nvSpPr>
        <p:spPr>
          <a:xfrm>
            <a:off x="326880" y="104400"/>
            <a:ext cx="6804000" cy="10470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ftr" idx="4"/>
          </p:nvPr>
        </p:nvSpPr>
        <p:spPr>
          <a:xfrm>
            <a:off x="2569320" y="9933120"/>
            <a:ext cx="24174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5"/>
          </p:nvPr>
        </p:nvSpPr>
        <p:spPr>
          <a:xfrm>
            <a:off x="544068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87E843-84DC-4C3E-8568-B9180B91EA31}" type="slidenum">
              <a:rPr b="0" lang="en-IN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6"/>
          </p:nvPr>
        </p:nvSpPr>
        <p:spPr>
          <a:xfrm>
            <a:off x="37800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g object 16"/>
          <p:cNvSpPr/>
          <p:nvPr/>
        </p:nvSpPr>
        <p:spPr>
          <a:xfrm>
            <a:off x="326880" y="104400"/>
            <a:ext cx="6804000" cy="10470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ftr" idx="7"/>
          </p:nvPr>
        </p:nvSpPr>
        <p:spPr>
          <a:xfrm>
            <a:off x="2569320" y="9933120"/>
            <a:ext cx="24174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8"/>
          </p:nvPr>
        </p:nvSpPr>
        <p:spPr>
          <a:xfrm>
            <a:off x="544068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02B36F-2014-4CDF-8976-7F57FAE8DCC4}" type="slidenum">
              <a:rPr b="0" lang="en-IN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9"/>
          </p:nvPr>
        </p:nvSpPr>
        <p:spPr>
          <a:xfrm>
            <a:off x="378000" y="9933120"/>
            <a:ext cx="173736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377640" y="425880"/>
            <a:ext cx="6800400" cy="178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377640" y="2499120"/>
            <a:ext cx="6800400" cy="61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jpeg"/><Relationship Id="rId11" Type="http://schemas.openxmlformats.org/officeDocument/2006/relationships/image" Target="../media/image77.jpeg"/><Relationship Id="rId12" Type="http://schemas.openxmlformats.org/officeDocument/2006/relationships/image" Target="../media/image78.jpeg"/><Relationship Id="rId13" Type="http://schemas.openxmlformats.org/officeDocument/2006/relationships/image" Target="../media/image79.jpeg"/><Relationship Id="rId14" Type="http://schemas.openxmlformats.org/officeDocument/2006/relationships/image" Target="../media/image80.jpeg"/><Relationship Id="rId15" Type="http://schemas.openxmlformats.org/officeDocument/2006/relationships/image" Target="../media/image81.jpeg"/><Relationship Id="rId16" Type="http://schemas.openxmlformats.org/officeDocument/2006/relationships/image" Target="../media/image82.jpeg"/><Relationship Id="rId17" Type="http://schemas.openxmlformats.org/officeDocument/2006/relationships/image" Target="../media/image83.jpeg"/><Relationship Id="rId18" Type="http://schemas.openxmlformats.org/officeDocument/2006/relationships/image" Target="../media/image84.jpeg"/><Relationship Id="rId19" Type="http://schemas.openxmlformats.org/officeDocument/2006/relationships/image" Target="../media/image85.png"/><Relationship Id="rId20" Type="http://schemas.openxmlformats.org/officeDocument/2006/relationships/image" Target="../media/image86.jpeg"/><Relationship Id="rId21" Type="http://schemas.openxmlformats.org/officeDocument/2006/relationships/image" Target="../media/image87.png"/><Relationship Id="rId22" Type="http://schemas.openxmlformats.org/officeDocument/2006/relationships/image" Target="../media/image88.jpeg"/><Relationship Id="rId23" Type="http://schemas.openxmlformats.org/officeDocument/2006/relationships/image" Target="../media/image89.jpeg"/><Relationship Id="rId24" Type="http://schemas.openxmlformats.org/officeDocument/2006/relationships/image" Target="../media/image90.jpeg"/><Relationship Id="rId25" Type="http://schemas.openxmlformats.org/officeDocument/2006/relationships/image" Target="../media/image91.jpeg"/><Relationship Id="rId26" Type="http://schemas.openxmlformats.org/officeDocument/2006/relationships/image" Target="../media/image92.jpeg"/><Relationship Id="rId27" Type="http://schemas.openxmlformats.org/officeDocument/2006/relationships/image" Target="../media/image93.jpeg"/><Relationship Id="rId28" Type="http://schemas.openxmlformats.org/officeDocument/2006/relationships/image" Target="../media/image94.jpeg"/><Relationship Id="rId29" Type="http://schemas.openxmlformats.org/officeDocument/2006/relationships/image" Target="../media/image95.jpeg"/><Relationship Id="rId30" Type="http://schemas.openxmlformats.org/officeDocument/2006/relationships/image" Target="../media/image96.jpeg"/><Relationship Id="rId31" Type="http://schemas.openxmlformats.org/officeDocument/2006/relationships/image" Target="../media/image97.jpeg"/><Relationship Id="rId3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jpeg"/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7" Type="http://schemas.openxmlformats.org/officeDocument/2006/relationships/image" Target="../media/image104.png"/><Relationship Id="rId8" Type="http://schemas.openxmlformats.org/officeDocument/2006/relationships/image" Target="../media/image105.jpeg"/><Relationship Id="rId9" Type="http://schemas.openxmlformats.org/officeDocument/2006/relationships/image" Target="../media/image106.jpeg"/><Relationship Id="rId10" Type="http://schemas.openxmlformats.org/officeDocument/2006/relationships/image" Target="../media/image107.png"/><Relationship Id="rId11" Type="http://schemas.openxmlformats.org/officeDocument/2006/relationships/image" Target="../media/image108.jpeg"/><Relationship Id="rId12" Type="http://schemas.openxmlformats.org/officeDocument/2006/relationships/image" Target="../media/image109.jpeg"/><Relationship Id="rId13" Type="http://schemas.openxmlformats.org/officeDocument/2006/relationships/image" Target="../media/image110.jpeg"/><Relationship Id="rId14" Type="http://schemas.openxmlformats.org/officeDocument/2006/relationships/image" Target="../media/image111.jpeg"/><Relationship Id="rId15" Type="http://schemas.openxmlformats.org/officeDocument/2006/relationships/image" Target="../media/image112.png"/><Relationship Id="rId16" Type="http://schemas.openxmlformats.org/officeDocument/2006/relationships/image" Target="../media/image113.jpeg"/><Relationship Id="rId17" Type="http://schemas.openxmlformats.org/officeDocument/2006/relationships/image" Target="../media/image114.jpeg"/><Relationship Id="rId18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png"/><Relationship Id="rId3" Type="http://schemas.openxmlformats.org/officeDocument/2006/relationships/image" Target="../media/image117.jpe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mailto:chinmay.thomso@gmail.com" TargetMode="External"/><Relationship Id="rId2" Type="http://schemas.openxmlformats.org/officeDocument/2006/relationships/hyperlink" Target="mailto:ayushgoyal.thomso@gmail.com" TargetMode="Externa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hyperlink" Target="https://instagram.com/thomso.iitr?igshid=YmMyMTA2M2Y%3D" TargetMode="External"/><Relationship Id="rId8" Type="http://schemas.openxmlformats.org/officeDocument/2006/relationships/hyperlink" Target="https://instagram.com/thomso.iitr?igshid=YmMyMTA2M2Y%3D" TargetMode="External"/><Relationship Id="rId9" Type="http://schemas.openxmlformats.org/officeDocument/2006/relationships/hyperlink" Target="https://instagram.com/thomso.iitr?igshid=YmMyMTA2M2Y%3D" TargetMode="External"/><Relationship Id="rId10" Type="http://schemas.openxmlformats.org/officeDocument/2006/relationships/hyperlink" Target="https://instagram.com/thomso.iitr?igshid=YmMyMTA2M2Y%3D" TargetMode="External"/><Relationship Id="rId11" Type="http://schemas.openxmlformats.org/officeDocument/2006/relationships/hyperlink" Target="https://instagram.com/thomso.iitr?igshid=YmMyMTA2M2Y%3D" TargetMode="External"/><Relationship Id="rId12" Type="http://schemas.openxmlformats.org/officeDocument/2006/relationships/hyperlink" Target="https://instagram.com/thomso.iitr?igshid=YmMyMTA2M2Y%3D" TargetMode="External"/><Relationship Id="rId13" Type="http://schemas.openxmlformats.org/officeDocument/2006/relationships/hyperlink" Target="https://m.facebook.com/thomsoiitroorkee/" TargetMode="External"/><Relationship Id="rId14" Type="http://schemas.openxmlformats.org/officeDocument/2006/relationships/hyperlink" Target="https://m.facebook.com/thomsoiitroorkee/" TargetMode="External"/><Relationship Id="rId15" Type="http://schemas.openxmlformats.org/officeDocument/2006/relationships/hyperlink" Target="https://youtube.com/user/iitrthomso" TargetMode="External"/><Relationship Id="rId16" Type="http://schemas.openxmlformats.org/officeDocument/2006/relationships/hyperlink" Target="https://thomso.in/" TargetMode="External"/><Relationship Id="rId17" Type="http://schemas.openxmlformats.org/officeDocument/2006/relationships/hyperlink" Target="https://thomso.in/" TargetMode="External"/><Relationship Id="rId18" Type="http://schemas.openxmlformats.org/officeDocument/2006/relationships/hyperlink" Target="https://thomso.in/" TargetMode="External"/><Relationship Id="rId19" Type="http://schemas.openxmlformats.org/officeDocument/2006/relationships/hyperlink" Target="https://thomso.in/" TargetMode="External"/><Relationship Id="rId20" Type="http://schemas.openxmlformats.org/officeDocument/2006/relationships/hyperlink" Target="https://thomso.in/" TargetMode="External"/><Relationship Id="rId21" Type="http://schemas.openxmlformats.org/officeDocument/2006/relationships/image" Target="../media/image122.jpeg"/><Relationship Id="rId22" Type="http://schemas.openxmlformats.org/officeDocument/2006/relationships/hyperlink" Target="mailto:Ayushgoyal.thomso@gmail.com" TargetMode="External"/><Relationship Id="rId2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694880" y="4320000"/>
            <a:ext cx="460512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5760" algn="ctr">
              <a:lnSpc>
                <a:spcPct val="114000"/>
              </a:lnSpc>
              <a:spcBef>
                <a:spcPts val="99"/>
              </a:spcBef>
              <a:buNone/>
            </a:pPr>
            <a:r>
              <a:rPr b="0" lang="en-IN" sz="4200" spc="46" strike="noStrike">
                <a:solidFill>
                  <a:srgbClr val="000000"/>
                </a:solidFill>
                <a:latin typeface="Verdana"/>
              </a:rPr>
              <a:t>Proposal </a:t>
            </a:r>
            <a:r>
              <a:rPr b="0" lang="en-IN" sz="4200" spc="-21" strike="noStrike">
                <a:solidFill>
                  <a:srgbClr val="000000"/>
                </a:solidFill>
                <a:latin typeface="Verdana"/>
              </a:rPr>
              <a:t>for</a:t>
            </a:r>
            <a:r>
              <a:rPr b="0" lang="en-IN" sz="4200" spc="-6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4200" spc="15" strike="noStrike">
                <a:solidFill>
                  <a:srgbClr val="000000"/>
                </a:solidFill>
                <a:latin typeface="Verdana"/>
              </a:rPr>
              <a:t>Association  </a:t>
            </a:r>
            <a:r>
              <a:rPr b="0" lang="en-IN" sz="4200" spc="-72" strike="noStrike">
                <a:solidFill>
                  <a:srgbClr val="000000"/>
                </a:solidFill>
                <a:latin typeface="Verdana"/>
              </a:rPr>
              <a:t>as</a:t>
            </a:r>
            <a:endParaRPr b="0" lang="en-IN" sz="4200" spc="-1" strike="noStrike">
              <a:latin typeface="Arial"/>
            </a:endParaRPr>
          </a:p>
          <a:p>
            <a:pPr marL="5040" algn="ctr">
              <a:lnSpc>
                <a:spcPct val="100000"/>
              </a:lnSpc>
              <a:spcBef>
                <a:spcPts val="541"/>
              </a:spcBef>
              <a:buNone/>
            </a:pPr>
            <a:r>
              <a:rPr b="1" lang="en-IN" sz="4200" spc="-177" strike="noStrike">
                <a:solidFill>
                  <a:srgbClr val="000000"/>
                </a:solidFill>
                <a:latin typeface="Verdana"/>
              </a:rPr>
              <a:t>Thomso’23</a:t>
            </a:r>
            <a:r>
              <a:rPr b="1" lang="en-IN" sz="42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4200" spc="-111" strike="noStrike">
                <a:solidFill>
                  <a:srgbClr val="000000"/>
                </a:solidFill>
                <a:latin typeface="Verdana"/>
              </a:rPr>
              <a:t>Partner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bject 2"/>
          <p:cNvSpPr/>
          <p:nvPr/>
        </p:nvSpPr>
        <p:spPr>
          <a:xfrm>
            <a:off x="429840" y="1405080"/>
            <a:ext cx="665352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71"/>
              </a:spcBef>
              <a:buNone/>
            </a:pPr>
            <a:r>
              <a:rPr b="1" lang="en-IN" sz="1900" spc="-66" strike="noStrike">
                <a:solidFill>
                  <a:srgbClr val="000000"/>
                </a:solidFill>
                <a:latin typeface="Verdana"/>
                <a:ea typeface="DejaVu Sans"/>
              </a:rPr>
              <a:t>Dropdowns</a:t>
            </a:r>
            <a:r>
              <a:rPr b="1" lang="en-IN" sz="1900" spc="-9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12" strike="noStrike">
                <a:solidFill>
                  <a:srgbClr val="000000"/>
                </a:solidFill>
                <a:latin typeface="Verdana"/>
                <a:ea typeface="DejaVu Sans"/>
              </a:rPr>
              <a:t>shall</a:t>
            </a:r>
            <a:r>
              <a:rPr b="0" lang="en-IN" sz="19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49" strike="noStrike">
                <a:solidFill>
                  <a:srgbClr val="000000"/>
                </a:solidFill>
                <a:latin typeface="Verdana"/>
                <a:ea typeface="DejaVu Sans"/>
              </a:rPr>
              <a:t>be</a:t>
            </a:r>
            <a:r>
              <a:rPr b="0" lang="en-IN" sz="1900" spc="-17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1" strike="noStrike">
                <a:solidFill>
                  <a:srgbClr val="000000"/>
                </a:solidFill>
                <a:latin typeface="Verdana"/>
                <a:ea typeface="DejaVu Sans"/>
              </a:rPr>
              <a:t>installed</a:t>
            </a:r>
            <a:r>
              <a:rPr b="0" lang="en-IN" sz="1900" spc="-14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1" strike="noStrike">
                <a:solidFill>
                  <a:srgbClr val="000000"/>
                </a:solidFill>
                <a:latin typeface="Verdana"/>
                <a:ea typeface="DejaVu Sans"/>
              </a:rPr>
              <a:t>at</a:t>
            </a:r>
            <a:r>
              <a:rPr b="0" lang="en-IN" sz="19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35" strike="noStrike">
                <a:solidFill>
                  <a:srgbClr val="000000"/>
                </a:solidFill>
                <a:latin typeface="Verdana"/>
                <a:ea typeface="DejaVu Sans"/>
              </a:rPr>
              <a:t>prime</a:t>
            </a:r>
            <a:r>
              <a:rPr b="0" lang="en-IN" sz="19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9" strike="noStrike">
                <a:solidFill>
                  <a:srgbClr val="000000"/>
                </a:solidFill>
                <a:latin typeface="Verdana"/>
                <a:ea typeface="DejaVu Sans"/>
              </a:rPr>
              <a:t>locations</a:t>
            </a:r>
            <a:r>
              <a:rPr b="0" lang="en-IN" sz="19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21" strike="noStrike">
                <a:solidFill>
                  <a:srgbClr val="000000"/>
                </a:solidFill>
                <a:latin typeface="Verdana"/>
                <a:ea typeface="DejaVu Sans"/>
              </a:rPr>
              <a:t>across  </a:t>
            </a:r>
            <a:r>
              <a:rPr b="0" lang="en-IN" sz="1900" spc="29" strike="noStrike">
                <a:solidFill>
                  <a:srgbClr val="000000"/>
                </a:solidFill>
                <a:latin typeface="Verdana"/>
                <a:ea typeface="DejaVu Sans"/>
              </a:rPr>
              <a:t>the </a:t>
            </a:r>
            <a:r>
              <a:rPr b="0" lang="en-IN" sz="1900" spc="46" strike="noStrike">
                <a:solidFill>
                  <a:srgbClr val="000000"/>
                </a:solidFill>
                <a:latin typeface="Verdana"/>
                <a:ea typeface="DejaVu Sans"/>
              </a:rPr>
              <a:t>campus</a:t>
            </a:r>
            <a:r>
              <a:rPr b="0" lang="en-IN" sz="1900" spc="-409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111" strike="noStrike">
                <a:solidFill>
                  <a:srgbClr val="000000"/>
                </a:solidFill>
                <a:latin typeface="Verdana"/>
                <a:ea typeface="DejaVu Sans"/>
              </a:rPr>
              <a:t>(</a:t>
            </a:r>
            <a:r>
              <a:rPr b="1" lang="en-IN" sz="1900" spc="-111" strike="noStrike">
                <a:solidFill>
                  <a:srgbClr val="000000"/>
                </a:solidFill>
                <a:latin typeface="Verdana"/>
                <a:ea typeface="DejaVu Sans"/>
              </a:rPr>
              <a:t>LHC, </a:t>
            </a:r>
            <a:r>
              <a:rPr b="1" lang="en-IN" sz="1900" spc="-86" strike="noStrike">
                <a:solidFill>
                  <a:srgbClr val="000000"/>
                </a:solidFill>
                <a:latin typeface="Verdana"/>
                <a:ea typeface="DejaVu Sans"/>
              </a:rPr>
              <a:t>SAC, </a:t>
            </a:r>
            <a:r>
              <a:rPr b="1" lang="en-IN" sz="1900" spc="-52" strike="noStrike">
                <a:solidFill>
                  <a:srgbClr val="000000"/>
                </a:solidFill>
                <a:latin typeface="Verdana"/>
                <a:ea typeface="DejaVu Sans"/>
              </a:rPr>
              <a:t>MAC, </a:t>
            </a:r>
            <a:r>
              <a:rPr b="1" lang="en-IN" sz="1900" spc="-114" strike="noStrike">
                <a:solidFill>
                  <a:srgbClr val="000000"/>
                </a:solidFill>
                <a:latin typeface="Verdana"/>
                <a:ea typeface="DejaVu Sans"/>
              </a:rPr>
              <a:t>Rajiv </a:t>
            </a:r>
            <a:r>
              <a:rPr b="1" lang="en-IN" sz="1900" spc="-86" strike="noStrike">
                <a:solidFill>
                  <a:srgbClr val="000000"/>
                </a:solidFill>
                <a:latin typeface="Verdana"/>
                <a:ea typeface="DejaVu Sans"/>
              </a:rPr>
              <a:t>Bhawan, Ravindra  </a:t>
            </a:r>
            <a:r>
              <a:rPr b="1" lang="en-IN" sz="1900" spc="-66" strike="noStrike">
                <a:solidFill>
                  <a:srgbClr val="000000"/>
                </a:solidFill>
                <a:latin typeface="Verdana"/>
                <a:ea typeface="DejaVu Sans"/>
              </a:rPr>
              <a:t>Bhawan</a:t>
            </a:r>
            <a:r>
              <a:rPr b="1" lang="en-IN" sz="1900" spc="-10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900" spc="-140" strike="noStrike">
                <a:solidFill>
                  <a:srgbClr val="000000"/>
                </a:solidFill>
                <a:latin typeface="Verdana"/>
                <a:ea typeface="DejaVu Sans"/>
              </a:rPr>
              <a:t>etc.</a:t>
            </a:r>
            <a:r>
              <a:rPr b="0" lang="en-IN" sz="1900" spc="-140" strike="noStrike">
                <a:solidFill>
                  <a:srgbClr val="000000"/>
                </a:solidFill>
                <a:latin typeface="Verdana"/>
                <a:ea typeface="DejaVu Sans"/>
              </a:rPr>
              <a:t>).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199" name="object 3"/>
          <p:cNvGrpSpPr/>
          <p:nvPr/>
        </p:nvGrpSpPr>
        <p:grpSpPr>
          <a:xfrm>
            <a:off x="167760" y="3249000"/>
            <a:ext cx="7029720" cy="7430760"/>
            <a:chOff x="167760" y="3249000"/>
            <a:chExt cx="7029720" cy="7430760"/>
          </a:xfrm>
        </p:grpSpPr>
        <p:sp>
          <p:nvSpPr>
            <p:cNvPr id="200" name="object 4"/>
            <p:cNvSpPr/>
            <p:nvPr/>
          </p:nvSpPr>
          <p:spPr>
            <a:xfrm>
              <a:off x="167760" y="9343800"/>
              <a:ext cx="2175480" cy="133596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object 5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object 7"/>
            <p:cNvSpPr/>
            <p:nvPr/>
          </p:nvSpPr>
          <p:spPr>
            <a:xfrm>
              <a:off x="567000" y="3249000"/>
              <a:ext cx="6423120" cy="50972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object 2"/>
          <p:cNvGrpSpPr/>
          <p:nvPr/>
        </p:nvGrpSpPr>
        <p:grpSpPr>
          <a:xfrm>
            <a:off x="144720" y="6007680"/>
            <a:ext cx="7087680" cy="4470840"/>
            <a:chOff x="144720" y="6007680"/>
            <a:chExt cx="7087680" cy="4470840"/>
          </a:xfrm>
        </p:grpSpPr>
        <p:sp>
          <p:nvSpPr>
            <p:cNvPr id="205" name="object 3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object 4"/>
            <p:cNvSpPr/>
            <p:nvPr/>
          </p:nvSpPr>
          <p:spPr>
            <a:xfrm>
              <a:off x="3994560" y="6062400"/>
              <a:ext cx="3237840" cy="293076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object 5"/>
            <p:cNvSpPr/>
            <p:nvPr/>
          </p:nvSpPr>
          <p:spPr>
            <a:xfrm>
              <a:off x="560880" y="6007680"/>
              <a:ext cx="3237840" cy="29862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8" name="object 6"/>
          <p:cNvSpPr/>
          <p:nvPr/>
        </p:nvSpPr>
        <p:spPr>
          <a:xfrm>
            <a:off x="338400" y="2076840"/>
            <a:ext cx="6953040" cy="31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 algn="just">
              <a:lnSpc>
                <a:spcPct val="114000"/>
              </a:lnSpc>
              <a:spcBef>
                <a:spcPts val="99"/>
              </a:spcBef>
              <a:buClr>
                <a:srgbClr val="374151"/>
              </a:buClr>
              <a:buFont typeface="Times New Roman"/>
              <a:buChar char="●"/>
              <a:tabLst>
                <a:tab algn="l" pos="356400"/>
              </a:tabLst>
            </a:pPr>
            <a:r>
              <a:rPr b="0" lang="en-IN" sz="1800" spc="21" strike="noStrike">
                <a:solidFill>
                  <a:srgbClr val="374151"/>
                </a:solidFill>
                <a:latin typeface="Verdana"/>
                <a:ea typeface="DejaVu Sans"/>
              </a:rPr>
              <a:t>Thomso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374151"/>
                </a:solidFill>
                <a:latin typeface="Verdana"/>
                <a:ea typeface="DejaVu Sans"/>
              </a:rPr>
              <a:t>hosts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1" lang="en-IN" sz="1800" spc="-75" strike="noStrike">
                <a:solidFill>
                  <a:srgbClr val="374151"/>
                </a:solidFill>
                <a:latin typeface="Verdana"/>
                <a:ea typeface="DejaVu Sans"/>
              </a:rPr>
              <a:t>one-day</a:t>
            </a:r>
            <a:r>
              <a:rPr b="1" lang="en-IN" sz="1800" spc="-11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1" lang="en-IN" sz="1800" spc="-55" strike="noStrike">
                <a:solidFill>
                  <a:srgbClr val="374151"/>
                </a:solidFill>
                <a:latin typeface="Verdana"/>
                <a:ea typeface="DejaVu Sans"/>
              </a:rPr>
              <a:t>mini</a:t>
            </a:r>
            <a:r>
              <a:rPr b="1" lang="en-IN" sz="1800" spc="-106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1" lang="en-IN" sz="1800" spc="-72" strike="noStrike">
                <a:solidFill>
                  <a:srgbClr val="374151"/>
                </a:solidFill>
                <a:latin typeface="Verdana"/>
                <a:ea typeface="DejaVu Sans"/>
              </a:rPr>
              <a:t>Thomso</a:t>
            </a:r>
            <a:r>
              <a:rPr b="1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374151"/>
                </a:solidFill>
                <a:latin typeface="Verdana"/>
                <a:ea typeface="DejaVu Sans"/>
              </a:rPr>
              <a:t>events</a:t>
            </a:r>
            <a:r>
              <a:rPr b="0" lang="en-IN" sz="1800" spc="-17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with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cultural  </a:t>
            </a:r>
            <a:r>
              <a:rPr b="0" lang="en-IN" sz="1800" spc="29" strike="noStrike">
                <a:solidFill>
                  <a:srgbClr val="374151"/>
                </a:solidFill>
                <a:latin typeface="Verdana"/>
                <a:ea typeface="DejaVu Sans"/>
              </a:rPr>
              <a:t>competitions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26" strike="noStrike">
                <a:solidFill>
                  <a:srgbClr val="374151"/>
                </a:solidFill>
                <a:latin typeface="Verdana"/>
                <a:ea typeface="DejaVu Sans"/>
              </a:rPr>
              <a:t>in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374151"/>
                </a:solidFill>
                <a:latin typeface="Verdana"/>
                <a:ea typeface="DejaVu Sans"/>
              </a:rPr>
              <a:t>Indian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374151"/>
                </a:solidFill>
                <a:latin typeface="Verdana"/>
                <a:ea typeface="DejaVu Sans"/>
              </a:rPr>
              <a:t>cities</a:t>
            </a:r>
            <a:r>
              <a:rPr b="0" lang="en-IN" sz="1800" spc="-157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374151"/>
                </a:solidFill>
                <a:latin typeface="Verdana"/>
                <a:ea typeface="DejaVu Sans"/>
              </a:rPr>
              <a:t>like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Dehradun,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15" strike="noStrike">
                <a:solidFill>
                  <a:srgbClr val="374151"/>
                </a:solidFill>
                <a:latin typeface="Verdana"/>
                <a:ea typeface="DejaVu Sans"/>
              </a:rPr>
              <a:t>Jaipur,</a:t>
            </a:r>
            <a:r>
              <a:rPr b="0" lang="en-IN" sz="1800" spc="-13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374151"/>
                </a:solidFill>
                <a:latin typeface="Verdana"/>
                <a:ea typeface="DejaVu Sans"/>
              </a:rPr>
              <a:t>Delhi,  </a:t>
            </a:r>
            <a:r>
              <a:rPr b="0" lang="en-IN" sz="1800" spc="7" strike="noStrike">
                <a:solidFill>
                  <a:srgbClr val="374151"/>
                </a:solidFill>
                <a:latin typeface="Verdana"/>
                <a:ea typeface="DejaVu Sans"/>
              </a:rPr>
              <a:t>Bengaluru,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Chandigarh,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and</a:t>
            </a:r>
            <a:r>
              <a:rPr b="0" lang="en-IN" sz="1800" spc="-432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Lucknow.</a:t>
            </a:r>
            <a:endParaRPr b="0" lang="en-IN" sz="1800" spc="-1" strike="noStrike">
              <a:latin typeface="Arial"/>
            </a:endParaRPr>
          </a:p>
          <a:p>
            <a:pPr marL="355680" indent="-343440" algn="just">
              <a:lnSpc>
                <a:spcPct val="100000"/>
              </a:lnSpc>
              <a:spcBef>
                <a:spcPts val="326"/>
              </a:spcBef>
              <a:buClr>
                <a:srgbClr val="374151"/>
              </a:buClr>
              <a:buFont typeface="Times New Roman"/>
              <a:buChar char="●"/>
              <a:tabLst>
                <a:tab algn="l" pos="356400"/>
              </a:tabLst>
            </a:pPr>
            <a:r>
              <a:rPr b="1" lang="en-IN" sz="1800" spc="-66" strike="noStrike">
                <a:solidFill>
                  <a:srgbClr val="374151"/>
                </a:solidFill>
                <a:latin typeface="Verdana"/>
                <a:ea typeface="DejaVu Sans"/>
              </a:rPr>
              <a:t>Durian</a:t>
            </a:r>
            <a:r>
              <a:rPr b="1" lang="en-IN" sz="1800" spc="-14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will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9" strike="noStrike">
                <a:solidFill>
                  <a:srgbClr val="374151"/>
                </a:solidFill>
                <a:latin typeface="Verdana"/>
                <a:ea typeface="DejaVu Sans"/>
              </a:rPr>
              <a:t>be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5" strike="noStrike">
                <a:solidFill>
                  <a:srgbClr val="374151"/>
                </a:solidFill>
                <a:latin typeface="Verdana"/>
                <a:ea typeface="DejaVu Sans"/>
              </a:rPr>
              <a:t>our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1" lang="en-IN" sz="1800" spc="-60" strike="noStrike">
                <a:solidFill>
                  <a:srgbClr val="374151"/>
                </a:solidFill>
                <a:latin typeface="Verdana"/>
                <a:ea typeface="DejaVu Sans"/>
              </a:rPr>
              <a:t>Zonal</a:t>
            </a:r>
            <a:r>
              <a:rPr b="1" lang="en-IN" sz="1800" spc="-11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1" lang="en-IN" sz="1800" spc="-72" strike="noStrike">
                <a:solidFill>
                  <a:srgbClr val="374151"/>
                </a:solidFill>
                <a:latin typeface="Verdana"/>
                <a:ea typeface="DejaVu Sans"/>
              </a:rPr>
              <a:t>Partner</a:t>
            </a:r>
            <a:r>
              <a:rPr b="1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and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will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feature</a:t>
            </a:r>
            <a:r>
              <a:rPr b="0" lang="en-IN" sz="1800" spc="-17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29" strike="noStrike">
                <a:solidFill>
                  <a:srgbClr val="374151"/>
                </a:solidFill>
                <a:latin typeface="Verdana"/>
                <a:ea typeface="DejaVu Sans"/>
              </a:rPr>
              <a:t>in</a:t>
            </a:r>
            <a:r>
              <a:rPr b="0" lang="en-IN" sz="1800" spc="-17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374151"/>
                </a:solidFill>
                <a:latin typeface="Verdana"/>
                <a:ea typeface="DejaVu Sans"/>
              </a:rPr>
              <a:t>all</a:t>
            </a:r>
            <a:endParaRPr b="0" lang="en-IN" sz="1800" spc="-1" strike="noStrike">
              <a:latin typeface="Arial"/>
            </a:endParaRPr>
          </a:p>
          <a:p>
            <a:pPr marL="355680" algn="just">
              <a:lnSpc>
                <a:spcPct val="100000"/>
              </a:lnSpc>
              <a:spcBef>
                <a:spcPts val="326"/>
              </a:spcBef>
              <a:buNone/>
              <a:tabLst>
                <a:tab algn="l" pos="356400"/>
              </a:tabLst>
            </a:pP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zonal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374151"/>
                </a:solidFill>
                <a:latin typeface="Verdana"/>
                <a:ea typeface="DejaVu Sans"/>
              </a:rPr>
              <a:t>programs,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46" strike="noStrike">
                <a:solidFill>
                  <a:srgbClr val="374151"/>
                </a:solidFill>
                <a:latin typeface="Verdana"/>
                <a:ea typeface="DejaVu Sans"/>
              </a:rPr>
              <a:t>events,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and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7" strike="noStrike">
                <a:solidFill>
                  <a:srgbClr val="374151"/>
                </a:solidFill>
                <a:latin typeface="Verdana"/>
                <a:ea typeface="DejaVu Sans"/>
              </a:rPr>
              <a:t>competitions.</a:t>
            </a:r>
            <a:endParaRPr b="0" lang="en-IN" sz="1800" spc="-1" strike="noStrike">
              <a:latin typeface="Arial"/>
            </a:endParaRPr>
          </a:p>
          <a:p>
            <a:pPr marL="355680" indent="-343440">
              <a:lnSpc>
                <a:spcPct val="114000"/>
              </a:lnSpc>
              <a:buClr>
                <a:srgbClr val="374151"/>
              </a:buClr>
              <a:buFont typeface="Times New Roman"/>
              <a:buChar char="●"/>
              <a:tabLst>
                <a:tab algn="l" pos="355680"/>
                <a:tab algn="l" pos="356400"/>
              </a:tabLst>
            </a:pPr>
            <a:r>
              <a:rPr b="1" lang="en-IN" sz="1800" spc="-66" strike="noStrike">
                <a:solidFill>
                  <a:srgbClr val="374151"/>
                </a:solidFill>
                <a:latin typeface="Verdana"/>
                <a:ea typeface="DejaVu Sans"/>
              </a:rPr>
              <a:t>Durian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will </a:t>
            </a:r>
            <a:r>
              <a:rPr b="0" lang="en-IN" sz="1800" spc="-12" strike="noStrike">
                <a:solidFill>
                  <a:srgbClr val="374151"/>
                </a:solidFill>
                <a:latin typeface="Verdana"/>
                <a:ea typeface="DejaVu Sans"/>
              </a:rPr>
              <a:t>have </a:t>
            </a:r>
            <a:r>
              <a:rPr b="0" lang="en-IN" sz="1800" spc="-21" strike="noStrike">
                <a:solidFill>
                  <a:srgbClr val="374151"/>
                </a:solidFill>
                <a:latin typeface="Verdana"/>
                <a:ea typeface="DejaVu Sans"/>
              </a:rPr>
              <a:t>a </a:t>
            </a:r>
            <a:r>
              <a:rPr b="0" lang="en-IN" sz="1800" spc="35" strike="noStrike">
                <a:solidFill>
                  <a:srgbClr val="374151"/>
                </a:solidFill>
                <a:latin typeface="Verdana"/>
                <a:ea typeface="DejaVu Sans"/>
              </a:rPr>
              <a:t>dedicated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standee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and </a:t>
            </a:r>
            <a:r>
              <a:rPr b="0" lang="en-IN" sz="1800" spc="26" strike="noStrike">
                <a:solidFill>
                  <a:srgbClr val="374151"/>
                </a:solidFill>
                <a:latin typeface="Verdana"/>
                <a:ea typeface="DejaVu Sans"/>
              </a:rPr>
              <a:t>promotional  </a:t>
            </a:r>
            <a:r>
              <a:rPr b="0" lang="en-IN" sz="1800" spc="-46" strike="noStrike">
                <a:solidFill>
                  <a:srgbClr val="374151"/>
                </a:solidFill>
                <a:latin typeface="Verdana"/>
                <a:ea typeface="DejaVu Sans"/>
              </a:rPr>
              <a:t>teaser/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46" strike="noStrike">
                <a:solidFill>
                  <a:srgbClr val="374151"/>
                </a:solidFill>
                <a:latin typeface="Verdana"/>
                <a:ea typeface="DejaVu Sans"/>
              </a:rPr>
              <a:t>trailer/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7" strike="noStrike">
                <a:solidFill>
                  <a:srgbClr val="374151"/>
                </a:solidFill>
                <a:latin typeface="Verdana"/>
                <a:ea typeface="DejaVu Sans"/>
              </a:rPr>
              <a:t>advertisement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of</a:t>
            </a:r>
            <a:r>
              <a:rPr b="0" lang="en-IN" sz="1800" spc="-157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26" strike="noStrike">
                <a:solidFill>
                  <a:srgbClr val="374151"/>
                </a:solidFill>
                <a:latin typeface="Verdana"/>
                <a:ea typeface="DejaVu Sans"/>
              </a:rPr>
              <a:t>the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35" strike="noStrike">
                <a:solidFill>
                  <a:srgbClr val="374151"/>
                </a:solidFill>
                <a:latin typeface="Verdana"/>
                <a:ea typeface="DejaVu Sans"/>
              </a:rPr>
              <a:t>brand</a:t>
            </a:r>
            <a:r>
              <a:rPr b="0" lang="en-IN" sz="1800" spc="-137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will</a:t>
            </a:r>
            <a:r>
              <a:rPr b="0" lang="en-IN" sz="1800" spc="-14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9" strike="noStrike">
                <a:solidFill>
                  <a:srgbClr val="374151"/>
                </a:solidFill>
                <a:latin typeface="Verdana"/>
                <a:ea typeface="DejaVu Sans"/>
              </a:rPr>
              <a:t>be</a:t>
            </a:r>
            <a:r>
              <a:rPr b="0" lang="en-IN" sz="1800" spc="-14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shown  during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29" strike="noStrike">
                <a:solidFill>
                  <a:srgbClr val="374151"/>
                </a:solidFill>
                <a:latin typeface="Verdana"/>
                <a:ea typeface="DejaVu Sans"/>
              </a:rPr>
              <a:t>the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374151"/>
                </a:solidFill>
                <a:latin typeface="Verdana"/>
                <a:ea typeface="DejaVu Sans"/>
              </a:rPr>
              <a:t>main</a:t>
            </a:r>
            <a:r>
              <a:rPr b="0" lang="en-IN" sz="1800" spc="-157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46" strike="noStrike">
                <a:solidFill>
                  <a:srgbClr val="374151"/>
                </a:solidFill>
                <a:latin typeface="Verdana"/>
                <a:ea typeface="DejaVu Sans"/>
              </a:rPr>
              <a:t>events.</a:t>
            </a:r>
            <a:endParaRPr b="0" lang="en-IN" sz="1800" spc="-1" strike="noStrike">
              <a:latin typeface="Arial"/>
            </a:endParaRPr>
          </a:p>
          <a:p>
            <a:pPr marL="355680" indent="-343440">
              <a:lnSpc>
                <a:spcPct val="114000"/>
              </a:lnSpc>
              <a:buClr>
                <a:srgbClr val="374151"/>
              </a:buClr>
              <a:buFont typeface="Times New Roman"/>
              <a:buChar char="●"/>
              <a:tabLst>
                <a:tab algn="l" pos="355680"/>
                <a:tab algn="l" pos="356400"/>
              </a:tabLst>
            </a:pPr>
            <a:r>
              <a:rPr b="0" lang="en-IN" sz="1800" spc="-12" strike="noStrike">
                <a:solidFill>
                  <a:srgbClr val="374151"/>
                </a:solidFill>
                <a:latin typeface="Verdana"/>
                <a:ea typeface="DejaVu Sans"/>
              </a:rPr>
              <a:t>Zonals offer </a:t>
            </a:r>
            <a:r>
              <a:rPr b="0" lang="en-IN" sz="1800" spc="-21" strike="noStrike">
                <a:solidFill>
                  <a:srgbClr val="374151"/>
                </a:solidFill>
                <a:latin typeface="Verdana"/>
                <a:ea typeface="DejaVu Sans"/>
              </a:rPr>
              <a:t>a </a:t>
            </a:r>
            <a:r>
              <a:rPr b="0" lang="en-IN" sz="1800" spc="46" strike="noStrike">
                <a:solidFill>
                  <a:srgbClr val="374151"/>
                </a:solidFill>
                <a:latin typeface="Verdana"/>
                <a:ea typeface="DejaVu Sans"/>
              </a:rPr>
              <a:t>unique </a:t>
            </a:r>
            <a:r>
              <a:rPr b="0" lang="en-IN" sz="1800" spc="21" strike="noStrike">
                <a:solidFill>
                  <a:srgbClr val="374151"/>
                </a:solidFill>
                <a:latin typeface="Verdana"/>
                <a:ea typeface="DejaVu Sans"/>
              </a:rPr>
              <a:t>opportunity to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reach </a:t>
            </a:r>
            <a:r>
              <a:rPr b="0" lang="en-IN" sz="1800" spc="-21" strike="noStrike">
                <a:solidFill>
                  <a:srgbClr val="374151"/>
                </a:solidFill>
                <a:latin typeface="Verdana"/>
                <a:ea typeface="DejaVu Sans"/>
              </a:rPr>
              <a:t>a </a:t>
            </a:r>
            <a:r>
              <a:rPr b="0" lang="en-IN" sz="1800" spc="-41" strike="noStrike">
                <a:solidFill>
                  <a:srgbClr val="374151"/>
                </a:solidFill>
                <a:latin typeface="Verdana"/>
                <a:ea typeface="DejaVu Sans"/>
              </a:rPr>
              <a:t>vast  </a:t>
            </a:r>
            <a:r>
              <a:rPr b="0" lang="en-IN" sz="1800" spc="29" strike="noStrike">
                <a:solidFill>
                  <a:srgbClr val="374151"/>
                </a:solidFill>
                <a:latin typeface="Verdana"/>
                <a:ea typeface="DejaVu Sans"/>
              </a:rPr>
              <a:t>audience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of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374151"/>
                </a:solidFill>
                <a:latin typeface="Verdana"/>
                <a:ea typeface="DejaVu Sans"/>
              </a:rPr>
              <a:t>participants</a:t>
            </a:r>
            <a:r>
              <a:rPr b="0" lang="en-IN" sz="1800" spc="-14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26" strike="noStrike">
                <a:solidFill>
                  <a:srgbClr val="374151"/>
                </a:solidFill>
                <a:latin typeface="Verdana"/>
                <a:ea typeface="DejaVu Sans"/>
              </a:rPr>
              <a:t>from</a:t>
            </a:r>
            <a:r>
              <a:rPr b="0" lang="en-IN" sz="1800" spc="-157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7" strike="noStrike">
                <a:solidFill>
                  <a:srgbClr val="374151"/>
                </a:solidFill>
                <a:latin typeface="Verdana"/>
                <a:ea typeface="DejaVu Sans"/>
              </a:rPr>
              <a:t>different</a:t>
            </a:r>
            <a:r>
              <a:rPr b="0" lang="en-IN" sz="1800" spc="-165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374151"/>
                </a:solidFill>
                <a:latin typeface="Verdana"/>
                <a:ea typeface="DejaVu Sans"/>
              </a:rPr>
              <a:t>parts</a:t>
            </a:r>
            <a:r>
              <a:rPr b="0" lang="en-IN" sz="1800" spc="-160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374151"/>
                </a:solidFill>
                <a:latin typeface="Verdana"/>
                <a:ea typeface="DejaVu Sans"/>
              </a:rPr>
              <a:t>of</a:t>
            </a:r>
            <a:r>
              <a:rPr b="0" lang="en-IN" sz="1800" spc="-151" strike="noStrike">
                <a:solidFill>
                  <a:srgbClr val="374151"/>
                </a:solidFill>
                <a:latin typeface="Verdana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374151"/>
                </a:solidFill>
                <a:latin typeface="Verdana"/>
                <a:ea typeface="DejaVu Sans"/>
              </a:rPr>
              <a:t>India.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160000" y="1443960"/>
            <a:ext cx="340524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400" spc="-66" strike="noStrike">
                <a:solidFill>
                  <a:srgbClr val="000000"/>
                </a:solidFill>
                <a:latin typeface="Verdana"/>
              </a:rPr>
              <a:t>Branding </a:t>
            </a:r>
            <a:r>
              <a:rPr b="1" lang="en-IN" sz="2400" spc="-75" strike="noStrike">
                <a:solidFill>
                  <a:srgbClr val="000000"/>
                </a:solidFill>
                <a:latin typeface="Verdana"/>
              </a:rPr>
              <a:t>in </a:t>
            </a:r>
            <a:r>
              <a:rPr b="1" lang="en-IN" sz="2400" spc="-97" strike="noStrike">
                <a:solidFill>
                  <a:srgbClr val="000000"/>
                </a:solidFill>
                <a:latin typeface="Verdana"/>
              </a:rPr>
              <a:t>Zonals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10" name="object 8"/>
          <p:cNvGrpSpPr/>
          <p:nvPr/>
        </p:nvGrpSpPr>
        <p:grpSpPr>
          <a:xfrm>
            <a:off x="5748480" y="10229040"/>
            <a:ext cx="1449000" cy="337680"/>
            <a:chOff x="5748480" y="10229040"/>
            <a:chExt cx="1449000" cy="337680"/>
          </a:xfrm>
        </p:grpSpPr>
        <p:sp>
          <p:nvSpPr>
            <p:cNvPr id="211" name="object 9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object 10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2"/>
          <p:cNvSpPr/>
          <p:nvPr/>
        </p:nvSpPr>
        <p:spPr>
          <a:xfrm>
            <a:off x="447120" y="1657440"/>
            <a:ext cx="6559560" cy="8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60" bIns="0" anchor="t">
            <a:spAutoFit/>
          </a:bodyPr>
          <a:p>
            <a:pPr marL="12600">
              <a:lnSpc>
                <a:spcPct val="101000"/>
              </a:lnSpc>
              <a:spcBef>
                <a:spcPts val="74"/>
              </a:spcBef>
              <a:buNone/>
            </a:pPr>
            <a:r>
              <a:rPr b="1" lang="en-IN" sz="1800" spc="-46" strike="noStrike">
                <a:solidFill>
                  <a:srgbClr val="000000"/>
                </a:solidFill>
                <a:latin typeface="Verdana"/>
                <a:ea typeface="DejaVu Sans"/>
              </a:rPr>
              <a:t>Branding </a:t>
            </a:r>
            <a:r>
              <a:rPr b="1" lang="en-IN" sz="1800" spc="-52" strike="noStrike">
                <a:solidFill>
                  <a:srgbClr val="000000"/>
                </a:solidFill>
                <a:latin typeface="Verdana"/>
                <a:ea typeface="DejaVu Sans"/>
              </a:rPr>
              <a:t>and Marketing </a:t>
            </a:r>
            <a:r>
              <a:rPr b="0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of </a:t>
            </a:r>
            <a:r>
              <a:rPr b="0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Durian </a:t>
            </a:r>
            <a:r>
              <a:rPr b="0" lang="en-IN" sz="1800" spc="46" strike="noStrike">
                <a:solidFill>
                  <a:srgbClr val="000000"/>
                </a:solidFill>
                <a:latin typeface="Verdana"/>
                <a:ea typeface="DejaVu Sans"/>
              </a:rPr>
              <a:t>through </a:t>
            </a:r>
            <a:r>
              <a:rPr b="0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Digital  </a:t>
            </a:r>
            <a:r>
              <a:rPr b="0" lang="en-IN" sz="1800" spc="-7" strike="noStrike">
                <a:solidFill>
                  <a:srgbClr val="000000"/>
                </a:solidFill>
                <a:latin typeface="Verdana"/>
                <a:ea typeface="DejaVu Sans"/>
              </a:rPr>
              <a:t>Display</a:t>
            </a:r>
            <a:r>
              <a:rPr b="0" lang="en-IN" sz="18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5" strike="noStrike">
                <a:solidFill>
                  <a:srgbClr val="000000"/>
                </a:solidFill>
                <a:latin typeface="Verdana"/>
                <a:ea typeface="DejaVu Sans"/>
              </a:rPr>
              <a:t>Boards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installed</a:t>
            </a:r>
            <a:r>
              <a:rPr b="0" lang="en-IN" sz="1800" spc="-12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in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14" strike="noStrike">
                <a:solidFill>
                  <a:srgbClr val="000000"/>
                </a:solidFill>
                <a:latin typeface="Verdana"/>
                <a:ea typeface="DejaVu Sans"/>
              </a:rPr>
              <a:t>IITR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000000"/>
                </a:solidFill>
                <a:latin typeface="Verdana"/>
                <a:ea typeface="DejaVu Sans"/>
              </a:rPr>
              <a:t>Campus</a:t>
            </a:r>
            <a:r>
              <a:rPr b="0" lang="en-IN" sz="1800" spc="-13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800" spc="-52" strike="noStrike">
                <a:solidFill>
                  <a:srgbClr val="ff9900"/>
                </a:solidFill>
                <a:latin typeface="Verdana"/>
                <a:ea typeface="DejaVu Sans"/>
              </a:rPr>
              <a:t>during</a:t>
            </a:r>
            <a:r>
              <a:rPr b="1" lang="en-IN" sz="1800" spc="-145" strike="noStrike">
                <a:solidFill>
                  <a:srgbClr val="ff9900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000000"/>
                </a:solidFill>
                <a:latin typeface="Verdana"/>
                <a:ea typeface="DejaVu Sans"/>
              </a:rPr>
              <a:t>and</a:t>
            </a:r>
            <a:r>
              <a:rPr b="0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800" spc="-75" strike="noStrike">
                <a:solidFill>
                  <a:srgbClr val="ff9900"/>
                </a:solidFill>
                <a:latin typeface="Verdana"/>
                <a:ea typeface="DejaVu Sans"/>
              </a:rPr>
              <a:t>after  </a:t>
            </a:r>
            <a:r>
              <a:rPr b="0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Verdana"/>
                <a:ea typeface="DejaVu Sans"/>
              </a:rPr>
              <a:t>Fest: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14" name="object 3"/>
          <p:cNvGrpSpPr/>
          <p:nvPr/>
        </p:nvGrpSpPr>
        <p:grpSpPr>
          <a:xfrm>
            <a:off x="167760" y="2877480"/>
            <a:ext cx="7029720" cy="7689240"/>
            <a:chOff x="167760" y="2877480"/>
            <a:chExt cx="7029720" cy="7689240"/>
          </a:xfrm>
        </p:grpSpPr>
        <p:sp>
          <p:nvSpPr>
            <p:cNvPr id="215" name="object 4"/>
            <p:cNvSpPr/>
            <p:nvPr/>
          </p:nvSpPr>
          <p:spPr>
            <a:xfrm>
              <a:off x="457200" y="2877480"/>
              <a:ext cx="6638760" cy="457416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object 5"/>
            <p:cNvSpPr/>
            <p:nvPr/>
          </p:nvSpPr>
          <p:spPr>
            <a:xfrm>
              <a:off x="167760" y="9218520"/>
              <a:ext cx="2175480" cy="13478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" name="object 8"/>
          <p:cNvSpPr/>
          <p:nvPr/>
        </p:nvSpPr>
        <p:spPr>
          <a:xfrm>
            <a:off x="447120" y="7781040"/>
            <a:ext cx="6532920" cy="8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60" bIns="0" anchor="t">
            <a:spAutoFit/>
          </a:bodyPr>
          <a:p>
            <a:pPr marL="12600">
              <a:lnSpc>
                <a:spcPct val="101000"/>
              </a:lnSpc>
              <a:spcBef>
                <a:spcPts val="74"/>
              </a:spcBef>
              <a:buNone/>
            </a:pPr>
            <a:r>
              <a:rPr b="0" lang="en-IN" sz="1800" spc="-100" strike="noStrike">
                <a:solidFill>
                  <a:srgbClr val="000000"/>
                </a:solidFill>
                <a:latin typeface="Verdana"/>
                <a:ea typeface="DejaVu Sans"/>
              </a:rPr>
              <a:t>It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Verdana"/>
                <a:ea typeface="DejaVu Sans"/>
              </a:rPr>
              <a:t>is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most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7" strike="noStrike">
                <a:solidFill>
                  <a:srgbClr val="000000"/>
                </a:solidFill>
                <a:latin typeface="Verdana"/>
                <a:ea typeface="DejaVu Sans"/>
              </a:rPr>
              <a:t>frequently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Verdana"/>
                <a:ea typeface="DejaVu Sans"/>
              </a:rPr>
              <a:t>visited</a:t>
            </a:r>
            <a:r>
              <a:rPr b="0" lang="en-IN" sz="1800" spc="-13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place</a:t>
            </a:r>
            <a:r>
              <a:rPr b="0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by</a:t>
            </a:r>
            <a:r>
              <a:rPr b="0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Verdana"/>
                <a:ea typeface="DejaVu Sans"/>
              </a:rPr>
              <a:t>students,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faculty  </a:t>
            </a:r>
            <a:r>
              <a:rPr b="0" lang="en-IN" sz="1800" spc="41" strike="noStrike">
                <a:solidFill>
                  <a:srgbClr val="000000"/>
                </a:solidFill>
                <a:latin typeface="Verdana"/>
                <a:ea typeface="DejaVu Sans"/>
              </a:rPr>
              <a:t>and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32" strike="noStrike">
                <a:solidFill>
                  <a:srgbClr val="000000"/>
                </a:solidFill>
                <a:latin typeface="Verdana"/>
                <a:ea typeface="DejaVu Sans"/>
              </a:rPr>
              <a:t>staffs</a:t>
            </a:r>
            <a:r>
              <a:rPr b="0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41" strike="noStrike">
                <a:solidFill>
                  <a:srgbClr val="000000"/>
                </a:solidFill>
                <a:latin typeface="Verdana"/>
                <a:ea typeface="DejaVu Sans"/>
              </a:rPr>
              <a:t>with</a:t>
            </a:r>
            <a:r>
              <a:rPr b="0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5" strike="noStrike">
                <a:solidFill>
                  <a:srgbClr val="000000"/>
                </a:solidFill>
                <a:latin typeface="Verdana"/>
                <a:ea typeface="DejaVu Sans"/>
              </a:rPr>
              <a:t>an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Verdana"/>
                <a:ea typeface="DejaVu Sans"/>
              </a:rPr>
              <a:t>average</a:t>
            </a:r>
            <a:r>
              <a:rPr b="0" lang="en-IN" sz="18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Verdana"/>
                <a:ea typeface="DejaVu Sans"/>
              </a:rPr>
              <a:t>daily</a:t>
            </a:r>
            <a:r>
              <a:rPr b="0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footfall</a:t>
            </a:r>
            <a:r>
              <a:rPr b="0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of</a:t>
            </a:r>
            <a:r>
              <a:rPr b="0" lang="en-IN" sz="1800" spc="-11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800" spc="-114" strike="noStrike">
                <a:solidFill>
                  <a:srgbClr val="ffab40"/>
                </a:solidFill>
                <a:latin typeface="Verdana"/>
                <a:ea typeface="DejaVu Sans"/>
              </a:rPr>
              <a:t>30,000.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object 2"/>
          <p:cNvSpPr/>
          <p:nvPr/>
        </p:nvSpPr>
        <p:spPr>
          <a:xfrm>
            <a:off x="399240" y="1484640"/>
            <a:ext cx="6436440" cy="8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1900" spc="60" strike="noStrike">
                <a:solidFill>
                  <a:srgbClr val="343541"/>
                </a:solidFill>
                <a:latin typeface="Arial"/>
                <a:ea typeface="DejaVu Sans"/>
              </a:rPr>
              <a:t>Online </a:t>
            </a:r>
            <a:r>
              <a:rPr b="1" lang="en-IN" sz="1900" spc="66" strike="noStrike">
                <a:solidFill>
                  <a:srgbClr val="343541"/>
                </a:solidFill>
                <a:latin typeface="Arial"/>
                <a:ea typeface="DejaVu Sans"/>
              </a:rPr>
              <a:t>Promotions</a:t>
            </a:r>
            <a:r>
              <a:rPr b="1" lang="en-IN" sz="1900" spc="-361" strike="noStrike">
                <a:solidFill>
                  <a:srgbClr val="343541"/>
                </a:solidFill>
                <a:latin typeface="Arial"/>
                <a:ea typeface="DejaVu Sans"/>
              </a:rPr>
              <a:t> </a:t>
            </a:r>
            <a:r>
              <a:rPr b="0" lang="en-IN" sz="1900" spc="-114" strike="noStrike">
                <a:solidFill>
                  <a:srgbClr val="343541"/>
                </a:solidFill>
                <a:latin typeface="Arial Black"/>
                <a:ea typeface="DejaVu Sans"/>
              </a:rPr>
              <a:t>in </a:t>
            </a:r>
            <a:r>
              <a:rPr b="0" lang="en-IN" sz="1900" spc="-100" strike="noStrike">
                <a:solidFill>
                  <a:srgbClr val="343541"/>
                </a:solidFill>
                <a:latin typeface="Arial Black"/>
                <a:ea typeface="DejaVu Sans"/>
              </a:rPr>
              <a:t>the </a:t>
            </a:r>
            <a:r>
              <a:rPr b="0" lang="en-IN" sz="1900" spc="-66" strike="noStrike">
                <a:solidFill>
                  <a:srgbClr val="343541"/>
                </a:solidFill>
                <a:latin typeface="Arial Black"/>
                <a:ea typeface="DejaVu Sans"/>
              </a:rPr>
              <a:t>form </a:t>
            </a:r>
            <a:r>
              <a:rPr b="0" lang="en-IN" sz="1900" spc="-86" strike="noStrike">
                <a:solidFill>
                  <a:srgbClr val="343541"/>
                </a:solidFill>
                <a:latin typeface="Arial Black"/>
                <a:ea typeface="DejaVu Sans"/>
              </a:rPr>
              <a:t>of </a:t>
            </a:r>
            <a:r>
              <a:rPr b="0" lang="en-IN" sz="1900" spc="-111" strike="noStrike">
                <a:solidFill>
                  <a:srgbClr val="343541"/>
                </a:solidFill>
                <a:latin typeface="Arial Black"/>
                <a:ea typeface="DejaVu Sans"/>
              </a:rPr>
              <a:t>posters </a:t>
            </a:r>
            <a:r>
              <a:rPr b="0" lang="en-IN" sz="1900" spc="-92" strike="noStrike">
                <a:solidFill>
                  <a:srgbClr val="343541"/>
                </a:solidFill>
                <a:latin typeface="Arial Black"/>
                <a:ea typeface="DejaVu Sans"/>
              </a:rPr>
              <a:t>released </a:t>
            </a:r>
            <a:r>
              <a:rPr b="0" lang="en-IN" sz="1900" spc="-55" strike="noStrike">
                <a:solidFill>
                  <a:srgbClr val="343541"/>
                </a:solidFill>
                <a:latin typeface="Arial Black"/>
                <a:ea typeface="DejaVu Sans"/>
              </a:rPr>
              <a:t>on  </a:t>
            </a:r>
            <a:r>
              <a:rPr b="0" lang="en-IN" sz="1900" spc="-86" strike="noStrike">
                <a:solidFill>
                  <a:srgbClr val="343541"/>
                </a:solidFill>
                <a:latin typeface="Arial Black"/>
                <a:ea typeface="DejaVu Sans"/>
              </a:rPr>
              <a:t>our </a:t>
            </a:r>
            <a:r>
              <a:rPr b="0" lang="en-IN" sz="1900" spc="-114" strike="noStrike">
                <a:solidFill>
                  <a:srgbClr val="343541"/>
                </a:solidFill>
                <a:latin typeface="Arial Black"/>
                <a:ea typeface="DejaVu Sans"/>
              </a:rPr>
              <a:t>social </a:t>
            </a:r>
            <a:r>
              <a:rPr b="0" lang="en-IN" sz="1900" spc="-35" strike="noStrike">
                <a:solidFill>
                  <a:srgbClr val="343541"/>
                </a:solidFill>
                <a:latin typeface="Arial Black"/>
                <a:ea typeface="DejaVu Sans"/>
              </a:rPr>
              <a:t>media </a:t>
            </a:r>
            <a:r>
              <a:rPr b="0" lang="en-IN" sz="1900" spc="-75" strike="noStrike">
                <a:solidFill>
                  <a:srgbClr val="343541"/>
                </a:solidFill>
                <a:latin typeface="Arial Black"/>
                <a:ea typeface="DejaVu Sans"/>
              </a:rPr>
              <a:t>handles </a:t>
            </a:r>
            <a:r>
              <a:rPr b="0" lang="en-IN" sz="1900" spc="-12" strike="noStrike">
                <a:solidFill>
                  <a:srgbClr val="343541"/>
                </a:solidFill>
                <a:latin typeface="Arial Black"/>
                <a:ea typeface="DejaVu Sans"/>
              </a:rPr>
              <a:t>and </a:t>
            </a:r>
            <a:r>
              <a:rPr b="0" lang="en-IN" sz="1900" spc="-100" strike="noStrike">
                <a:solidFill>
                  <a:srgbClr val="343541"/>
                </a:solidFill>
                <a:latin typeface="Arial Black"/>
                <a:ea typeface="DejaVu Sans"/>
              </a:rPr>
              <a:t>the </a:t>
            </a:r>
            <a:r>
              <a:rPr b="0" lang="en-IN" sz="1900" spc="-114" strike="noStrike">
                <a:solidFill>
                  <a:srgbClr val="343541"/>
                </a:solidFill>
                <a:latin typeface="Arial Black"/>
                <a:ea typeface="DejaVu Sans"/>
              </a:rPr>
              <a:t>official </a:t>
            </a:r>
            <a:r>
              <a:rPr b="0" lang="en-IN" sz="1900" spc="-131" strike="noStrike">
                <a:solidFill>
                  <a:srgbClr val="343541"/>
                </a:solidFill>
                <a:latin typeface="Arial Black"/>
                <a:ea typeface="DejaVu Sans"/>
              </a:rPr>
              <a:t>website </a:t>
            </a:r>
            <a:r>
              <a:rPr b="0" lang="en-IN" sz="1900" spc="-86" strike="noStrike">
                <a:solidFill>
                  <a:srgbClr val="343541"/>
                </a:solidFill>
                <a:latin typeface="Arial Black"/>
                <a:ea typeface="DejaVu Sans"/>
              </a:rPr>
              <a:t>of  </a:t>
            </a:r>
            <a:r>
              <a:rPr b="0" lang="en-IN" sz="1900" spc="-131" strike="noStrike">
                <a:solidFill>
                  <a:srgbClr val="343541"/>
                </a:solidFill>
                <a:latin typeface="Arial Black"/>
                <a:ea typeface="DejaVu Sans"/>
              </a:rPr>
              <a:t>Thomso.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221" name="object 3"/>
          <p:cNvGrpSpPr/>
          <p:nvPr/>
        </p:nvGrpSpPr>
        <p:grpSpPr>
          <a:xfrm>
            <a:off x="144720" y="2532960"/>
            <a:ext cx="7052760" cy="8033760"/>
            <a:chOff x="144720" y="2532960"/>
            <a:chExt cx="7052760" cy="8033760"/>
          </a:xfrm>
        </p:grpSpPr>
        <p:sp>
          <p:nvSpPr>
            <p:cNvPr id="222" name="object 4"/>
            <p:cNvSpPr/>
            <p:nvPr/>
          </p:nvSpPr>
          <p:spPr>
            <a:xfrm>
              <a:off x="144720" y="9195840"/>
              <a:ext cx="217692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object 5"/>
            <p:cNvSpPr/>
            <p:nvPr/>
          </p:nvSpPr>
          <p:spPr>
            <a:xfrm>
              <a:off x="470880" y="2532960"/>
              <a:ext cx="6615000" cy="22554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object 6"/>
            <p:cNvSpPr/>
            <p:nvPr/>
          </p:nvSpPr>
          <p:spPr>
            <a:xfrm>
              <a:off x="470880" y="4930200"/>
              <a:ext cx="3368160" cy="41994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object 7"/>
            <p:cNvSpPr/>
            <p:nvPr/>
          </p:nvSpPr>
          <p:spPr>
            <a:xfrm>
              <a:off x="3966840" y="4930200"/>
              <a:ext cx="3119040" cy="417060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object 9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2"/>
          <p:cNvSpPr/>
          <p:nvPr/>
        </p:nvSpPr>
        <p:spPr>
          <a:xfrm>
            <a:off x="508320" y="1618200"/>
            <a:ext cx="6300360" cy="30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12600">
              <a:lnSpc>
                <a:spcPct val="100000"/>
              </a:lnSpc>
              <a:spcBef>
                <a:spcPts val="771"/>
              </a:spcBef>
              <a:buNone/>
            </a:pPr>
            <a:r>
              <a:rPr b="1" lang="en-IN" sz="2100" spc="-60" strike="noStrike">
                <a:solidFill>
                  <a:srgbClr val="000000"/>
                </a:solidFill>
                <a:latin typeface="Verdana"/>
                <a:ea typeface="DejaVu Sans"/>
              </a:rPr>
              <a:t>Online </a:t>
            </a:r>
            <a:r>
              <a:rPr b="1" lang="en-IN" sz="2100" spc="-55" strike="noStrike">
                <a:solidFill>
                  <a:srgbClr val="000000"/>
                </a:solidFill>
                <a:latin typeface="Verdana"/>
                <a:ea typeface="DejaVu Sans"/>
              </a:rPr>
              <a:t>Branding and </a:t>
            </a:r>
            <a:r>
              <a:rPr b="1" lang="en-IN" sz="2100" spc="-60" strike="noStrike">
                <a:solidFill>
                  <a:srgbClr val="000000"/>
                </a:solidFill>
                <a:latin typeface="Verdana"/>
                <a:ea typeface="DejaVu Sans"/>
              </a:rPr>
              <a:t>marketing </a:t>
            </a:r>
            <a:r>
              <a:rPr b="1" lang="en-IN" sz="2100" spc="-72" strike="noStrike">
                <a:solidFill>
                  <a:srgbClr val="000000"/>
                </a:solidFill>
                <a:latin typeface="Verdana"/>
                <a:ea typeface="DejaVu Sans"/>
              </a:rPr>
              <a:t>of</a:t>
            </a:r>
            <a:r>
              <a:rPr b="1" lang="en-IN" sz="2100" spc="-40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2100" spc="-106" strike="noStrike">
                <a:solidFill>
                  <a:srgbClr val="000000"/>
                </a:solidFill>
                <a:latin typeface="Verdana"/>
                <a:ea typeface="DejaVu Sans"/>
              </a:rPr>
              <a:t>Durian:</a:t>
            </a:r>
            <a:endParaRPr b="0" lang="en-IN" sz="2100" spc="-1" strike="noStrike">
              <a:latin typeface="Arial"/>
            </a:endParaRPr>
          </a:p>
          <a:p>
            <a:pPr marL="457920" indent="-349920">
              <a:lnSpc>
                <a:spcPct val="114000"/>
              </a:lnSpc>
              <a:spcBef>
                <a:spcPts val="255"/>
              </a:spcBef>
              <a:buClr>
                <a:srgbClr val="000000"/>
              </a:buClr>
              <a:buFont typeface="Arial"/>
              <a:buChar char="●"/>
              <a:tabLst>
                <a:tab algn="l" pos="457920"/>
                <a:tab algn="l" pos="458640"/>
                <a:tab algn="l" pos="4974120"/>
              </a:tabLst>
            </a:pPr>
            <a:r>
              <a:rPr b="1" i="1" lang="en-IN" sz="1900" spc="92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900" spc="-185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presented</a:t>
            </a:r>
            <a:r>
              <a:rPr b="0" lang="en-IN" sz="1900" spc="-22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as</a:t>
            </a:r>
            <a:r>
              <a:rPr b="0" lang="en-IN" sz="1900" spc="-17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i="1" lang="en-IN" sz="1900" spc="35" strike="noStrike">
                <a:solidFill>
                  <a:srgbClr val="000000"/>
                </a:solidFill>
                <a:latin typeface="Arial"/>
                <a:ea typeface="DejaVu Sans"/>
              </a:rPr>
              <a:t>Sponsor</a:t>
            </a:r>
            <a:r>
              <a:rPr b="1" i="1" lang="en-IN" sz="1900" spc="35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in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900" spc="-23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advertisements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featured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by 50+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official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media  </a:t>
            </a:r>
            <a:r>
              <a:rPr b="0" lang="en-IN" sz="1900" spc="-92" strike="noStrike">
                <a:solidFill>
                  <a:srgbClr val="000000"/>
                </a:solidFill>
                <a:latin typeface="Arial Black"/>
                <a:ea typeface="DejaVu Sans"/>
              </a:rPr>
              <a:t>partners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(digital,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social </a:t>
            </a:r>
            <a:r>
              <a:rPr b="0" lang="en-IN" sz="1900" spc="-75" strike="noStrike">
                <a:solidFill>
                  <a:srgbClr val="000000"/>
                </a:solidFill>
                <a:latin typeface="Arial Black"/>
                <a:ea typeface="DejaVu Sans"/>
              </a:rPr>
              <a:t>media, </a:t>
            </a:r>
            <a:r>
              <a:rPr b="0" lang="en-IN" sz="1900" spc="-137" strike="noStrike">
                <a:solidFill>
                  <a:srgbClr val="000000"/>
                </a:solidFill>
                <a:latin typeface="Arial Black"/>
                <a:ea typeface="DejaVu Sans"/>
              </a:rPr>
              <a:t>television,  </a:t>
            </a:r>
            <a:r>
              <a:rPr b="0" lang="en-IN" sz="1900" spc="-55" strike="noStrike">
                <a:solidFill>
                  <a:srgbClr val="000000"/>
                </a:solidFill>
                <a:latin typeface="Arial Black"/>
                <a:ea typeface="DejaVu Sans"/>
              </a:rPr>
              <a:t>magazine).</a:t>
            </a:r>
            <a:endParaRPr b="0" lang="en-IN" sz="1900" spc="-1" strike="noStrike">
              <a:latin typeface="Arial"/>
            </a:endParaRPr>
          </a:p>
          <a:p>
            <a:pPr marL="457920" indent="-349920">
              <a:lnSpc>
                <a:spcPct val="114000"/>
              </a:lnSpc>
              <a:spcBef>
                <a:spcPts val="14"/>
              </a:spcBef>
              <a:buClr>
                <a:srgbClr val="000000"/>
              </a:buClr>
              <a:buFont typeface="Times New Roman"/>
              <a:buChar char="●"/>
              <a:tabLst>
                <a:tab algn="l" pos="457920"/>
                <a:tab algn="l" pos="458640"/>
              </a:tabLst>
            </a:pP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Online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events </a:t>
            </a:r>
            <a:r>
              <a:rPr b="0" lang="en-IN" sz="19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social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media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posts</a:t>
            </a:r>
            <a:r>
              <a:rPr b="0" lang="en-IN" sz="1900" spc="-40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by  </a:t>
            </a:r>
            <a:r>
              <a:rPr b="0" lang="en-IN" sz="1900" spc="-137" strike="noStrike">
                <a:solidFill>
                  <a:srgbClr val="000000"/>
                </a:solidFill>
                <a:latin typeface="Arial Black"/>
                <a:ea typeface="DejaVu Sans"/>
              </a:rPr>
              <a:t>Thomso'23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featuring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66" strike="noStrike">
                <a:solidFill>
                  <a:srgbClr val="000000"/>
                </a:solidFill>
                <a:latin typeface="Arial Black"/>
                <a:ea typeface="DejaVu Sans"/>
              </a:rPr>
              <a:t>logo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900" spc="-24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900" spc="75" strike="noStrike">
                <a:solidFill>
                  <a:srgbClr val="000000"/>
                </a:solidFill>
                <a:latin typeface="Arial"/>
                <a:ea typeface="DejaVu Sans"/>
              </a:rPr>
              <a:t>Durian.</a:t>
            </a:r>
            <a:endParaRPr b="0" lang="en-IN" sz="1900" spc="-1" strike="noStrike">
              <a:latin typeface="Arial"/>
            </a:endParaRPr>
          </a:p>
          <a:p>
            <a:pPr marL="457920" indent="-349920">
              <a:lnSpc>
                <a:spcPct val="100000"/>
              </a:lnSpc>
              <a:spcBef>
                <a:spcPts val="346"/>
              </a:spcBef>
              <a:buClr>
                <a:srgbClr val="000000"/>
              </a:buClr>
              <a:buFont typeface="Times New Roman"/>
              <a:buChar char="●"/>
              <a:tabLst>
                <a:tab algn="l" pos="457920"/>
                <a:tab algn="l" pos="458640"/>
              </a:tabLst>
            </a:pP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Promotional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posts </a:t>
            </a:r>
            <a:r>
              <a:rPr b="0" lang="en-IN" sz="1900" spc="-66" strike="noStrike">
                <a:solidFill>
                  <a:srgbClr val="000000"/>
                </a:solidFill>
                <a:latin typeface="Arial Black"/>
                <a:ea typeface="DejaVu Sans"/>
              </a:rPr>
              <a:t>from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our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own social</a:t>
            </a:r>
            <a:r>
              <a:rPr b="0" lang="en-IN" sz="1900" spc="-28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35" strike="noStrike">
                <a:solidFill>
                  <a:srgbClr val="000000"/>
                </a:solidFill>
                <a:latin typeface="Arial Black"/>
                <a:ea typeface="DejaVu Sans"/>
              </a:rPr>
              <a:t>media</a:t>
            </a:r>
            <a:endParaRPr b="0" lang="en-IN" sz="1900" spc="-1" strike="noStrike">
              <a:latin typeface="Arial"/>
            </a:endParaRPr>
          </a:p>
          <a:p>
            <a:pPr marL="457920">
              <a:lnSpc>
                <a:spcPct val="100000"/>
              </a:lnSpc>
              <a:spcBef>
                <a:spcPts val="340"/>
              </a:spcBef>
              <a:buNone/>
              <a:tabLst>
                <a:tab algn="l" pos="457920"/>
                <a:tab algn="l" pos="458640"/>
              </a:tabLst>
            </a:pPr>
            <a:r>
              <a:rPr b="0" lang="en-IN" sz="1900" spc="-75" strike="noStrike">
                <a:solidFill>
                  <a:srgbClr val="000000"/>
                </a:solidFill>
                <a:latin typeface="Arial Black"/>
                <a:ea typeface="DejaVu Sans"/>
              </a:rPr>
              <a:t>handles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(Facebook,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Instagram,</a:t>
            </a:r>
            <a:r>
              <a:rPr b="0" lang="en-IN" sz="1900" spc="-17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Youtube)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229" name="object 3"/>
          <p:cNvGrpSpPr/>
          <p:nvPr/>
        </p:nvGrpSpPr>
        <p:grpSpPr>
          <a:xfrm>
            <a:off x="144720" y="5519880"/>
            <a:ext cx="7052760" cy="5074200"/>
            <a:chOff x="144720" y="5519880"/>
            <a:chExt cx="7052760" cy="5074200"/>
          </a:xfrm>
        </p:grpSpPr>
        <p:sp>
          <p:nvSpPr>
            <p:cNvPr id="230" name="object 4"/>
            <p:cNvSpPr/>
            <p:nvPr/>
          </p:nvSpPr>
          <p:spPr>
            <a:xfrm>
              <a:off x="144720" y="9247680"/>
              <a:ext cx="2176920" cy="13464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object 5"/>
            <p:cNvSpPr/>
            <p:nvPr/>
          </p:nvSpPr>
          <p:spPr>
            <a:xfrm>
              <a:off x="1589400" y="5519880"/>
              <a:ext cx="4377600" cy="37270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2"/>
          <p:cNvSpPr/>
          <p:nvPr/>
        </p:nvSpPr>
        <p:spPr>
          <a:xfrm>
            <a:off x="685080" y="1738440"/>
            <a:ext cx="6193800" cy="22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2200" spc="-111" strike="noStrike">
                <a:solidFill>
                  <a:srgbClr val="000000"/>
                </a:solidFill>
                <a:latin typeface="Verdana"/>
                <a:ea typeface="DejaVu Sans"/>
              </a:rPr>
              <a:t>EXCLUSIVE</a:t>
            </a:r>
            <a:r>
              <a:rPr b="1" lang="en-IN" sz="2200" spc="-13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2200" spc="-114" strike="noStrike">
                <a:solidFill>
                  <a:srgbClr val="000000"/>
                </a:solidFill>
                <a:latin typeface="Verdana"/>
                <a:ea typeface="DejaVu Sans"/>
              </a:rPr>
              <a:t>BRANDING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None/>
            </a:pPr>
            <a:endParaRPr b="0" lang="en-IN" sz="2100" spc="-1" strike="noStrike">
              <a:latin typeface="Arial"/>
            </a:endParaRPr>
          </a:p>
          <a:p>
            <a:pPr marL="12600" indent="-3240"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N" sz="2100" spc="-222" strike="noStrike">
                <a:solidFill>
                  <a:srgbClr val="000000"/>
                </a:solidFill>
                <a:latin typeface="Arial Black"/>
                <a:ea typeface="DejaVu Sans"/>
              </a:rPr>
              <a:t>A </a:t>
            </a:r>
            <a:r>
              <a:rPr b="0" lang="en-IN" sz="2100" spc="-75" strike="noStrike">
                <a:solidFill>
                  <a:srgbClr val="000000"/>
                </a:solidFill>
                <a:latin typeface="Arial Black"/>
                <a:ea typeface="DejaVu Sans"/>
              </a:rPr>
              <a:t>part </a:t>
            </a:r>
            <a:r>
              <a:rPr b="0" lang="en-IN" sz="2100" spc="-106" strike="noStrike">
                <a:solidFill>
                  <a:srgbClr val="000000"/>
                </a:solidFill>
                <a:latin typeface="Arial Black"/>
                <a:ea typeface="DejaVu Sans"/>
              </a:rPr>
              <a:t>or </a:t>
            </a:r>
            <a:r>
              <a:rPr b="0" lang="en-IN" sz="2100" spc="-80" strike="noStrike">
                <a:solidFill>
                  <a:srgbClr val="000000"/>
                </a:solidFill>
                <a:latin typeface="Arial Black"/>
                <a:ea typeface="DejaVu Sans"/>
              </a:rPr>
              <a:t>lane </a:t>
            </a:r>
            <a:r>
              <a:rPr b="0" lang="en-IN" sz="2100" spc="-97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2100" spc="-111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2100" spc="-52" strike="noStrike">
                <a:solidFill>
                  <a:srgbClr val="000000"/>
                </a:solidFill>
                <a:latin typeface="Arial Black"/>
                <a:ea typeface="DejaVu Sans"/>
              </a:rPr>
              <a:t>campus </a:t>
            </a:r>
            <a:r>
              <a:rPr b="0" lang="en-IN" sz="2100" spc="-205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2100" spc="-46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2100" spc="-15" strike="noStrike">
                <a:solidFill>
                  <a:srgbClr val="000000"/>
                </a:solidFill>
                <a:latin typeface="Arial Black"/>
                <a:ea typeface="DejaVu Sans"/>
              </a:rPr>
              <a:t>named  </a:t>
            </a:r>
            <a:r>
              <a:rPr b="0" lang="en-IN" sz="2100" spc="-106" strike="noStrike">
                <a:solidFill>
                  <a:srgbClr val="000000"/>
                </a:solidFill>
                <a:latin typeface="Arial Black"/>
                <a:ea typeface="DejaVu Sans"/>
              </a:rPr>
              <a:t>after </a:t>
            </a:r>
            <a:r>
              <a:rPr b="1" lang="en-IN" sz="2100" spc="100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21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0" lang="en-IN" sz="2100" spc="-151" strike="noStrike">
                <a:solidFill>
                  <a:srgbClr val="000000"/>
                </a:solidFill>
                <a:latin typeface="Arial Black"/>
                <a:ea typeface="DejaVu Sans"/>
              </a:rPr>
              <a:t>this </a:t>
            </a:r>
            <a:r>
              <a:rPr b="0" lang="en-IN" sz="2100" spc="-205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2100" spc="-41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2100" spc="-114" strike="noStrike">
                <a:solidFill>
                  <a:srgbClr val="000000"/>
                </a:solidFill>
                <a:latin typeface="Arial Black"/>
                <a:ea typeface="DejaVu Sans"/>
              </a:rPr>
              <a:t>reflected </a:t>
            </a:r>
            <a:r>
              <a:rPr b="0" lang="en-IN" sz="2100" spc="-60" strike="noStrike">
                <a:solidFill>
                  <a:srgbClr val="000000"/>
                </a:solidFill>
                <a:latin typeface="Arial Black"/>
                <a:ea typeface="DejaVu Sans"/>
              </a:rPr>
              <a:t>on </a:t>
            </a:r>
            <a:r>
              <a:rPr b="0" lang="en-IN" sz="2100" spc="-111" strike="noStrike">
                <a:solidFill>
                  <a:srgbClr val="000000"/>
                </a:solidFill>
                <a:latin typeface="Arial Black"/>
                <a:ea typeface="DejaVu Sans"/>
              </a:rPr>
              <a:t>the  </a:t>
            </a:r>
            <a:r>
              <a:rPr b="1" lang="en-IN" sz="2100" spc="69" strike="noStrike">
                <a:solidFill>
                  <a:srgbClr val="000000"/>
                </a:solidFill>
                <a:latin typeface="Arial"/>
                <a:ea typeface="DejaVu Sans"/>
              </a:rPr>
              <a:t>official</a:t>
            </a:r>
            <a:r>
              <a:rPr b="1" lang="en-IN" sz="2100" spc="-14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2100" spc="134" strike="noStrike">
                <a:solidFill>
                  <a:srgbClr val="000000"/>
                </a:solidFill>
                <a:latin typeface="Arial"/>
                <a:ea typeface="DejaVu Sans"/>
              </a:rPr>
              <a:t>app,</a:t>
            </a:r>
            <a:r>
              <a:rPr b="1" lang="en-IN" sz="2100" spc="-14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2100" spc="106" strike="noStrike">
                <a:solidFill>
                  <a:srgbClr val="000000"/>
                </a:solidFill>
                <a:latin typeface="Arial"/>
                <a:ea typeface="DejaVu Sans"/>
              </a:rPr>
              <a:t>website</a:t>
            </a:r>
            <a:r>
              <a:rPr b="1" lang="en-IN" sz="2100" spc="-4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1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21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2100" spc="-111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21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2100" spc="-114" strike="noStrike">
                <a:solidFill>
                  <a:srgbClr val="000000"/>
                </a:solidFill>
                <a:latin typeface="Arial Black"/>
                <a:ea typeface="DejaVu Sans"/>
              </a:rPr>
              <a:t>Thomso </a:t>
            </a:r>
            <a:r>
              <a:rPr b="0" lang="en-IN" sz="2100" spc="-137" strike="noStrike">
                <a:solidFill>
                  <a:srgbClr val="000000"/>
                </a:solidFill>
                <a:latin typeface="Arial Black"/>
                <a:ea typeface="DejaVu Sans"/>
              </a:rPr>
              <a:t>Itinerary  </a:t>
            </a:r>
            <a:r>
              <a:rPr b="0" lang="en-IN" sz="2100" spc="-205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2100" spc="-46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2100" spc="-32" strike="noStrike">
                <a:solidFill>
                  <a:srgbClr val="000000"/>
                </a:solidFill>
                <a:latin typeface="Arial Black"/>
                <a:ea typeface="DejaVu Sans"/>
              </a:rPr>
              <a:t>handed </a:t>
            </a:r>
            <a:r>
              <a:rPr b="0" lang="en-IN" sz="2100" spc="-97" strike="noStrike">
                <a:solidFill>
                  <a:srgbClr val="000000"/>
                </a:solidFill>
                <a:latin typeface="Arial Black"/>
                <a:ea typeface="DejaVu Sans"/>
              </a:rPr>
              <a:t>out </a:t>
            </a:r>
            <a:r>
              <a:rPr b="0" lang="en-IN" sz="2100" spc="-114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0" lang="en-IN" sz="2100" spc="-120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2100" spc="-111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2100" spc="-35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2100" spc="-111" strike="noStrike">
                <a:solidFill>
                  <a:srgbClr val="000000"/>
                </a:solidFill>
                <a:latin typeface="Arial Black"/>
                <a:ea typeface="DejaVu Sans"/>
              </a:rPr>
              <a:t>participants.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235" name="object 3"/>
          <p:cNvSpPr/>
          <p:nvPr/>
        </p:nvSpPr>
        <p:spPr>
          <a:xfrm>
            <a:off x="1385280" y="4254840"/>
            <a:ext cx="5930640" cy="48765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object 4"/>
          <p:cNvSpPr/>
          <p:nvPr/>
        </p:nvSpPr>
        <p:spPr>
          <a:xfrm>
            <a:off x="283680" y="4500000"/>
            <a:ext cx="1468800" cy="42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040" indent="-109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2240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Main</a:t>
            </a:r>
            <a:r>
              <a:rPr b="1" lang="en-IN" sz="900" spc="-2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Gate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Convocation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Century</a:t>
            </a:r>
            <a:r>
              <a:rPr b="1" lang="en-IN" sz="900" spc="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Gate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LHC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12" strike="noStrike">
                <a:solidFill>
                  <a:srgbClr val="000000"/>
                </a:solidFill>
                <a:latin typeface="Trebuchet MS"/>
                <a:ea typeface="DejaVu Sans"/>
              </a:rPr>
              <a:t>DoMS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Central</a:t>
            </a:r>
            <a:r>
              <a:rPr b="1" lang="en-IN" sz="900" spc="-12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Library</a:t>
            </a:r>
            <a:endParaRPr b="0" lang="en-IN" sz="900" spc="-1" strike="noStrike">
              <a:latin typeface="Arial"/>
            </a:endParaRPr>
          </a:p>
          <a:p>
            <a:pPr marL="12600" indent="-143640">
              <a:lnSpc>
                <a:spcPct val="100000"/>
              </a:lnSpc>
              <a:buClr>
                <a:srgbClr val="000000"/>
              </a:buClr>
              <a:buSzPct val="89000"/>
              <a:buFont typeface="StarSymbol"/>
              <a:buAutoNum type="arabicPeriod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Georgia  </a:t>
            </a: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8 . UG</a:t>
            </a:r>
            <a:r>
              <a:rPr b="1" lang="en-IN" sz="900" spc="-92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Club</a:t>
            </a:r>
            <a:endParaRPr b="0" lang="en-IN" sz="900" spc="-1" strike="noStrike">
              <a:latin typeface="Arial"/>
            </a:endParaRPr>
          </a:p>
          <a:p>
            <a:pPr marL="155520" indent="-143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15624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Hobbies</a:t>
            </a:r>
            <a:r>
              <a:rPr b="1" lang="en-IN" sz="900" spc="-12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Club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IIT</a:t>
            </a: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Hospital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ECE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Circle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Senate</a:t>
            </a:r>
            <a:r>
              <a:rPr b="1" lang="en-IN" sz="900" spc="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Hall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Main</a:t>
            </a:r>
            <a:r>
              <a:rPr b="1" lang="en-IN" sz="900" spc="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Building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Bose</a:t>
            </a: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Auditorium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OP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Jain</a:t>
            </a:r>
            <a:r>
              <a:rPr b="1" lang="en-IN" sz="900" spc="-2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Auditorium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Open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Air</a:t>
            </a:r>
            <a:r>
              <a:rPr b="1" lang="en-IN" sz="900" spc="7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Theatre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Azad</a:t>
            </a: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Ravindra 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Govind</a:t>
            </a:r>
            <a:r>
              <a:rPr b="1" lang="en-IN" sz="900" spc="7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Sarojini</a:t>
            </a: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Jawahar</a:t>
            </a:r>
            <a:r>
              <a:rPr b="1" lang="en-IN" sz="900" spc="-66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Kasturba</a:t>
            </a:r>
            <a:r>
              <a:rPr b="1" lang="en-IN" sz="900" spc="-46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Rajiv</a:t>
            </a:r>
            <a:r>
              <a:rPr b="1" lang="en-IN" sz="900" spc="-2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1" strike="noStrike">
                <a:solidFill>
                  <a:srgbClr val="000000"/>
                </a:solidFill>
                <a:latin typeface="Trebuchet MS"/>
                <a:ea typeface="DejaVu Sans"/>
              </a:rPr>
              <a:t>Cautley</a:t>
            </a:r>
            <a:r>
              <a:rPr b="1" lang="en-IN" sz="900" spc="-12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Rajendra</a:t>
            </a:r>
            <a:r>
              <a:rPr b="1" lang="en-IN" sz="900" spc="-15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Radhakrishnan</a:t>
            </a:r>
            <a:r>
              <a:rPr b="1" lang="en-IN" sz="900" spc="-12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Ganga Bhawan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Multi Activity</a:t>
            </a:r>
            <a:r>
              <a:rPr b="1" lang="en-IN" sz="900" spc="9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Hall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ABN</a:t>
            </a:r>
            <a:r>
              <a:rPr b="1" lang="en-IN" sz="900" spc="1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Ground</a:t>
            </a:r>
            <a:endParaRPr b="0" lang="en-IN" sz="900" spc="-1" strike="noStrike">
              <a:latin typeface="Arial"/>
            </a:endParaRPr>
          </a:p>
          <a:p>
            <a:pPr marL="221040" indent="-2088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9"/>
              <a:tabLst>
                <a:tab algn="l" pos="221760"/>
              </a:tabLst>
            </a:pP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Saraswati Mandir</a:t>
            </a:r>
            <a:r>
              <a:rPr b="1" lang="en-IN" sz="900" spc="-15" strike="noStrike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b="1" lang="en-IN" sz="900" spc="-7" strike="noStrike">
                <a:solidFill>
                  <a:srgbClr val="000000"/>
                </a:solidFill>
                <a:latin typeface="Trebuchet MS"/>
                <a:ea typeface="DejaVu Sans"/>
              </a:rPr>
              <a:t>G.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237" name="object 5"/>
          <p:cNvGrpSpPr/>
          <p:nvPr/>
        </p:nvGrpSpPr>
        <p:grpSpPr>
          <a:xfrm>
            <a:off x="204120" y="9337680"/>
            <a:ext cx="6993360" cy="1342080"/>
            <a:chOff x="204120" y="9337680"/>
            <a:chExt cx="6993360" cy="1342080"/>
          </a:xfrm>
        </p:grpSpPr>
        <p:sp>
          <p:nvSpPr>
            <p:cNvPr id="238" name="object 6"/>
            <p:cNvSpPr/>
            <p:nvPr/>
          </p:nvSpPr>
          <p:spPr>
            <a:xfrm>
              <a:off x="204120" y="9337680"/>
              <a:ext cx="2175480" cy="13420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bject 2"/>
          <p:cNvSpPr/>
          <p:nvPr/>
        </p:nvSpPr>
        <p:spPr>
          <a:xfrm>
            <a:off x="1095480" y="1651680"/>
            <a:ext cx="43063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2400" spc="29" strike="noStrike">
                <a:solidFill>
                  <a:srgbClr val="000000"/>
                </a:solidFill>
                <a:latin typeface="Verdana"/>
                <a:ea typeface="DejaVu Sans"/>
              </a:rPr>
              <a:t>Posts</a:t>
            </a:r>
            <a:r>
              <a:rPr b="0" lang="en-IN" sz="2400" spc="-23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400" spc="21" strike="noStrike">
                <a:solidFill>
                  <a:srgbClr val="000000"/>
                </a:solidFill>
                <a:latin typeface="Verdana"/>
                <a:ea typeface="DejaVu Sans"/>
              </a:rPr>
              <a:t>featuring</a:t>
            </a:r>
            <a:r>
              <a:rPr b="0" lang="en-IN" sz="2400" spc="-22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400" spc="46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lang="en-IN" sz="24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2400" spc="-100" strike="noStrike">
                <a:solidFill>
                  <a:srgbClr val="000000"/>
                </a:solidFill>
                <a:latin typeface="Verdana"/>
                <a:ea typeface="DejaVu Sans"/>
              </a:rPr>
              <a:t>sponsor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42" name="object 3"/>
          <p:cNvGrpSpPr/>
          <p:nvPr/>
        </p:nvGrpSpPr>
        <p:grpSpPr>
          <a:xfrm>
            <a:off x="144720" y="2362320"/>
            <a:ext cx="7052760" cy="8317080"/>
            <a:chOff x="144720" y="2362320"/>
            <a:chExt cx="7052760" cy="8317080"/>
          </a:xfrm>
        </p:grpSpPr>
        <p:sp>
          <p:nvSpPr>
            <p:cNvPr id="243" name="object 4"/>
            <p:cNvSpPr/>
            <p:nvPr/>
          </p:nvSpPr>
          <p:spPr>
            <a:xfrm>
              <a:off x="3839040" y="2362320"/>
              <a:ext cx="3153960" cy="32256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object 5"/>
            <p:cNvSpPr/>
            <p:nvPr/>
          </p:nvSpPr>
          <p:spPr>
            <a:xfrm>
              <a:off x="635400" y="2362320"/>
              <a:ext cx="3082320" cy="32256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object 6"/>
            <p:cNvSpPr/>
            <p:nvPr/>
          </p:nvSpPr>
          <p:spPr>
            <a:xfrm>
              <a:off x="3839040" y="5728680"/>
              <a:ext cx="3153960" cy="360216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object 7"/>
            <p:cNvSpPr/>
            <p:nvPr/>
          </p:nvSpPr>
          <p:spPr>
            <a:xfrm>
              <a:off x="562320" y="5731920"/>
              <a:ext cx="3155400" cy="35974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object 8"/>
            <p:cNvSpPr/>
            <p:nvPr/>
          </p:nvSpPr>
          <p:spPr>
            <a:xfrm>
              <a:off x="144720" y="9331560"/>
              <a:ext cx="2176920" cy="134784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object 9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object 10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object 2"/>
          <p:cNvGrpSpPr/>
          <p:nvPr/>
        </p:nvGrpSpPr>
        <p:grpSpPr>
          <a:xfrm>
            <a:off x="466200" y="3337560"/>
            <a:ext cx="6781320" cy="6258240"/>
            <a:chOff x="466200" y="3337560"/>
            <a:chExt cx="6781320" cy="6258240"/>
          </a:xfrm>
        </p:grpSpPr>
        <p:sp>
          <p:nvSpPr>
            <p:cNvPr id="251" name="object 3"/>
            <p:cNvSpPr/>
            <p:nvPr/>
          </p:nvSpPr>
          <p:spPr>
            <a:xfrm>
              <a:off x="1175040" y="6403680"/>
              <a:ext cx="2737800" cy="319212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object 4"/>
            <p:cNvSpPr/>
            <p:nvPr/>
          </p:nvSpPr>
          <p:spPr>
            <a:xfrm>
              <a:off x="3368160" y="4875120"/>
              <a:ext cx="3879360" cy="39877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object 5"/>
            <p:cNvSpPr/>
            <p:nvPr/>
          </p:nvSpPr>
          <p:spPr>
            <a:xfrm>
              <a:off x="466200" y="3337560"/>
              <a:ext cx="4234320" cy="43516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4" name="object 6"/>
          <p:cNvSpPr/>
          <p:nvPr/>
        </p:nvSpPr>
        <p:spPr>
          <a:xfrm>
            <a:off x="460800" y="1838880"/>
            <a:ext cx="6915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79880" indent="-468000">
              <a:lnSpc>
                <a:spcPct val="12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IN" sz="1800" spc="-165" strike="noStrike">
                <a:solidFill>
                  <a:srgbClr val="000000"/>
                </a:solidFill>
                <a:latin typeface="Arial Black"/>
                <a:ea typeface="DejaVu Sans"/>
              </a:rPr>
              <a:t>Tshirts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with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lang="en-IN" sz="1800" spc="-1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logo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on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it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distributed</a:t>
            </a:r>
            <a:r>
              <a:rPr b="0" lang="en-IN" sz="1800" spc="-16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by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Thomso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to 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Winners, Participants, </a:t>
            </a:r>
            <a:r>
              <a:rPr b="0" lang="en-IN" sz="1800" spc="-41" strike="noStrike">
                <a:solidFill>
                  <a:srgbClr val="000000"/>
                </a:solidFill>
                <a:latin typeface="Arial Black"/>
                <a:ea typeface="DejaVu Sans"/>
              </a:rPr>
              <a:t>Co-ordinators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800" spc="-29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Volunteers.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55" name="object 7"/>
          <p:cNvGrpSpPr/>
          <p:nvPr/>
        </p:nvGrpSpPr>
        <p:grpSpPr>
          <a:xfrm>
            <a:off x="144720" y="9238320"/>
            <a:ext cx="7000920" cy="1348200"/>
            <a:chOff x="144720" y="9238320"/>
            <a:chExt cx="7000920" cy="1348200"/>
          </a:xfrm>
        </p:grpSpPr>
        <p:sp>
          <p:nvSpPr>
            <p:cNvPr id="256" name="object 8"/>
            <p:cNvSpPr/>
            <p:nvPr/>
          </p:nvSpPr>
          <p:spPr>
            <a:xfrm>
              <a:off x="144720" y="9238320"/>
              <a:ext cx="2176920" cy="134784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object 9"/>
            <p:cNvSpPr/>
            <p:nvPr/>
          </p:nvSpPr>
          <p:spPr>
            <a:xfrm>
              <a:off x="5596200" y="10252080"/>
              <a:ext cx="1549440" cy="334440"/>
            </a:xfrm>
            <a:custGeom>
              <a:avLst/>
              <a:gdLst/>
              <a:ahLst/>
              <a:rect l="l" t="t" r="r" b="b"/>
              <a:pathLst>
                <a:path w="1550034" h="335279">
                  <a:moveTo>
                    <a:pt x="1549907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549907" y="335280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object 10"/>
            <p:cNvSpPr/>
            <p:nvPr/>
          </p:nvSpPr>
          <p:spPr>
            <a:xfrm>
              <a:off x="5596200" y="10252080"/>
              <a:ext cx="1549440" cy="334440"/>
            </a:xfrm>
            <a:custGeom>
              <a:avLst/>
              <a:gdLst/>
              <a:ahLst/>
              <a:rect l="l" t="t" r="r" b="b"/>
              <a:pathLst>
                <a:path w="1550034" h="335279">
                  <a:moveTo>
                    <a:pt x="0" y="335280"/>
                  </a:moveTo>
                  <a:lnTo>
                    <a:pt x="1549907" y="335280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noFill/>
            <a:ln w="9524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bject 2"/>
          <p:cNvSpPr/>
          <p:nvPr/>
        </p:nvSpPr>
        <p:spPr>
          <a:xfrm>
            <a:off x="182880" y="3086280"/>
            <a:ext cx="7191000" cy="50893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object 3"/>
          <p:cNvSpPr/>
          <p:nvPr/>
        </p:nvSpPr>
        <p:spPr>
          <a:xfrm>
            <a:off x="1422720" y="1879920"/>
            <a:ext cx="471096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760" bIns="0" anchor="t">
            <a:spAutoFit/>
          </a:bodyPr>
          <a:p>
            <a:pPr algn="ctr">
              <a:lnSpc>
                <a:spcPct val="100000"/>
              </a:lnSpc>
              <a:spcBef>
                <a:spcPts val="541"/>
              </a:spcBef>
              <a:buNone/>
            </a:pPr>
            <a:r>
              <a:rPr b="0" lang="en-IN" sz="2500" spc="35" strike="noStrike">
                <a:solidFill>
                  <a:srgbClr val="000000"/>
                </a:solidFill>
                <a:latin typeface="Verdana"/>
                <a:ea typeface="DejaVu Sans"/>
              </a:rPr>
              <a:t>Opportunities </a:t>
            </a:r>
            <a:r>
              <a:rPr b="0" lang="en-IN" sz="2500" spc="-1" strike="noStrike">
                <a:solidFill>
                  <a:srgbClr val="000000"/>
                </a:solidFill>
                <a:latin typeface="Verdana"/>
                <a:ea typeface="DejaVu Sans"/>
              </a:rPr>
              <a:t>by</a:t>
            </a:r>
            <a:r>
              <a:rPr b="0" lang="en-IN" sz="2500" spc="-61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2500" spc="-75" strike="noStrike">
                <a:solidFill>
                  <a:srgbClr val="000000"/>
                </a:solidFill>
                <a:latin typeface="Verdana"/>
                <a:ea typeface="DejaVu Sans"/>
              </a:rPr>
              <a:t>THOMSO </a:t>
            </a:r>
            <a:r>
              <a:rPr b="0" lang="en-IN" sz="2500" spc="21" strike="noStrike">
                <a:solidFill>
                  <a:srgbClr val="000000"/>
                </a:solidFill>
                <a:latin typeface="Verdana"/>
                <a:ea typeface="DejaVu Sans"/>
              </a:rPr>
              <a:t>to</a:t>
            </a:r>
            <a:endParaRPr b="0" lang="en-IN" sz="2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  <a:buNone/>
            </a:pPr>
            <a:r>
              <a:rPr b="1" lang="en-IN" sz="2500" spc="-92" strike="noStrike">
                <a:solidFill>
                  <a:srgbClr val="000000"/>
                </a:solidFill>
                <a:latin typeface="Verdana"/>
                <a:ea typeface="DejaVu Sans"/>
              </a:rPr>
              <a:t>Durian</a:t>
            </a:r>
            <a:endParaRPr b="0" lang="en-IN" sz="2500" spc="-1" strike="noStrike">
              <a:latin typeface="Arial"/>
            </a:endParaRPr>
          </a:p>
        </p:txBody>
      </p:sp>
      <p:grpSp>
        <p:nvGrpSpPr>
          <p:cNvPr id="261" name="object 4"/>
          <p:cNvGrpSpPr/>
          <p:nvPr/>
        </p:nvGrpSpPr>
        <p:grpSpPr>
          <a:xfrm>
            <a:off x="120240" y="9218520"/>
            <a:ext cx="7077240" cy="1348200"/>
            <a:chOff x="120240" y="9218520"/>
            <a:chExt cx="7077240" cy="1348200"/>
          </a:xfrm>
        </p:grpSpPr>
        <p:sp>
          <p:nvSpPr>
            <p:cNvPr id="262" name="object 5"/>
            <p:cNvSpPr/>
            <p:nvPr/>
          </p:nvSpPr>
          <p:spPr>
            <a:xfrm>
              <a:off x="120240" y="9218520"/>
              <a:ext cx="2176920" cy="13478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61320" y="1554120"/>
            <a:ext cx="6178320" cy="1865520"/>
          </a:xfrm>
          <a:prstGeom prst="rect">
            <a:avLst/>
          </a:prstGeom>
          <a:noFill/>
          <a:ln w="0">
            <a:noFill/>
          </a:ln>
        </p:spPr>
        <p:txBody>
          <a:bodyPr lIns="0" rIns="0" tIns="82440" bIns="0" anchor="t">
            <a:noAutofit/>
          </a:bodyPr>
          <a:p>
            <a:pPr marL="12600">
              <a:lnSpc>
                <a:spcPct val="100000"/>
              </a:lnSpc>
              <a:spcBef>
                <a:spcPts val="649"/>
              </a:spcBef>
              <a:buNone/>
            </a:pPr>
            <a:r>
              <a:rPr b="0" lang="en-IN" sz="2400" spc="15" strike="noStrike">
                <a:solidFill>
                  <a:srgbClr val="000000"/>
                </a:solidFill>
                <a:latin typeface="Verdana"/>
              </a:rPr>
              <a:t>Summary</a:t>
            </a:r>
            <a:r>
              <a:rPr b="0" lang="en-IN" sz="240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1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IN" sz="2400" spc="-23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Verdana"/>
              </a:rPr>
              <a:t>deliverables</a:t>
            </a:r>
            <a:r>
              <a:rPr b="0" lang="en-IN" sz="240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1" strike="noStrike">
                <a:solidFill>
                  <a:srgbClr val="000000"/>
                </a:solidFill>
                <a:latin typeface="Verdana"/>
              </a:rPr>
              <a:t>by</a:t>
            </a:r>
            <a:r>
              <a:rPr b="0" lang="en-IN" sz="24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2400" spc="-72" strike="noStrike">
                <a:solidFill>
                  <a:srgbClr val="000000"/>
                </a:solidFill>
                <a:latin typeface="Verdana"/>
              </a:rPr>
              <a:t>THOMSO</a:t>
            </a:r>
            <a:r>
              <a:rPr b="1" lang="en-IN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29" strike="noStrike">
                <a:solidFill>
                  <a:srgbClr val="000000"/>
                </a:solidFill>
                <a:latin typeface="Verdana"/>
              </a:rPr>
              <a:t>to </a:t>
            </a:r>
            <a:r>
              <a:rPr b="1" lang="en-IN" sz="2400" spc="-126" strike="noStrike">
                <a:solidFill>
                  <a:srgbClr val="000000"/>
                </a:solidFill>
                <a:latin typeface="Verdana"/>
              </a:rPr>
              <a:t>Durian: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66" name="object 3"/>
          <p:cNvGrpSpPr/>
          <p:nvPr/>
        </p:nvGrpSpPr>
        <p:grpSpPr>
          <a:xfrm>
            <a:off x="106560" y="9240120"/>
            <a:ext cx="7090920" cy="1347840"/>
            <a:chOff x="106560" y="9240120"/>
            <a:chExt cx="7090920" cy="1347840"/>
          </a:xfrm>
        </p:grpSpPr>
        <p:sp>
          <p:nvSpPr>
            <p:cNvPr id="267" name="object 4"/>
            <p:cNvSpPr/>
            <p:nvPr/>
          </p:nvSpPr>
          <p:spPr>
            <a:xfrm>
              <a:off x="106560" y="9240120"/>
              <a:ext cx="217692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object 5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0" name="object 7"/>
          <p:cNvSpPr/>
          <p:nvPr/>
        </p:nvSpPr>
        <p:spPr>
          <a:xfrm>
            <a:off x="184680" y="2558880"/>
            <a:ext cx="6971040" cy="63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87880" indent="-343080">
              <a:lnSpc>
                <a:spcPct val="114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●"/>
              <a:tabLst>
                <a:tab algn="l" pos="587880"/>
                <a:tab algn="l" pos="588600"/>
              </a:tabLst>
            </a:pPr>
            <a:r>
              <a:rPr b="0" lang="en-IN" sz="1800" spc="-114" strike="noStrike">
                <a:solidFill>
                  <a:srgbClr val="000000"/>
                </a:solidFill>
                <a:latin typeface="Arial Black"/>
                <a:ea typeface="DejaVu Sans"/>
              </a:rPr>
              <a:t>Thomso’23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  <a:ea typeface="DejaVu Sans"/>
              </a:rPr>
              <a:t>provide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with</a:t>
            </a:r>
            <a:r>
              <a:rPr b="0" lang="en-IN" sz="1800" spc="-38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55" strike="noStrike">
                <a:solidFill>
                  <a:srgbClr val="000000"/>
                </a:solidFill>
                <a:latin typeface="Arial"/>
                <a:ea typeface="DejaVu Sans"/>
              </a:rPr>
              <a:t>Thomso'23  </a:t>
            </a:r>
            <a:r>
              <a:rPr b="1" lang="en-IN" sz="1800" spc="106" strike="noStrike">
                <a:solidFill>
                  <a:srgbClr val="000000"/>
                </a:solidFill>
                <a:latin typeface="Arial"/>
                <a:ea typeface="DejaVu Sans"/>
              </a:rPr>
              <a:t>Partner*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rights 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  <a:ea typeface="DejaVu Sans"/>
              </a:rPr>
              <a:t>this</a:t>
            </a:r>
            <a:r>
              <a:rPr b="0" lang="en-IN" sz="1800" spc="-31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year.</a:t>
            </a:r>
            <a:endParaRPr b="0" lang="en-IN" sz="1800" spc="-1" strike="noStrike">
              <a:latin typeface="Arial"/>
            </a:endParaRPr>
          </a:p>
          <a:p>
            <a:pPr marL="587880" indent="-343080">
              <a:lnSpc>
                <a:spcPct val="114000"/>
              </a:lnSpc>
              <a:buClr>
                <a:srgbClr val="000000"/>
              </a:buClr>
              <a:buFont typeface="Times New Roman"/>
              <a:buChar char="●"/>
              <a:tabLst>
                <a:tab algn="l" pos="587880"/>
                <a:tab algn="l" pos="588600"/>
              </a:tabLst>
            </a:pPr>
            <a:r>
              <a:rPr b="1" lang="en-IN" sz="1800" spc="21" strike="noStrike">
                <a:solidFill>
                  <a:srgbClr val="000000"/>
                </a:solidFill>
                <a:latin typeface="Arial"/>
                <a:ea typeface="DejaVu Sans"/>
              </a:rPr>
              <a:t>Flexes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different 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sizes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featuring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put, 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  <a:ea typeface="DejaVu Sans"/>
              </a:rPr>
              <a:t>covering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every</a:t>
            </a: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roundabout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66" strike="noStrike">
                <a:solidFill>
                  <a:srgbClr val="000000"/>
                </a:solidFill>
                <a:latin typeface="Arial Black"/>
                <a:ea typeface="DejaVu Sans"/>
              </a:rPr>
              <a:t>prime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location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 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  <a:ea typeface="DejaVu Sans"/>
              </a:rPr>
              <a:t>campus.</a:t>
            </a:r>
            <a:endParaRPr b="0" lang="en-IN" sz="1800" spc="-1" strike="noStrike">
              <a:latin typeface="Arial"/>
            </a:endParaRPr>
          </a:p>
          <a:p>
            <a:pPr marL="587880" indent="-3434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●"/>
              <a:tabLst>
                <a:tab algn="l" pos="587880"/>
                <a:tab algn="l" pos="588600"/>
              </a:tabLst>
            </a:pP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Backdrops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events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carry </a:t>
            </a:r>
            <a:r>
              <a:rPr b="1" i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i="1" lang="en-IN" sz="1800" spc="-21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as</a:t>
            </a:r>
            <a:endParaRPr b="0" lang="en-IN" sz="1800" spc="-1" strike="noStrike">
              <a:latin typeface="Arial"/>
            </a:endParaRPr>
          </a:p>
          <a:p>
            <a:pPr marL="587880">
              <a:lnSpc>
                <a:spcPct val="100000"/>
              </a:lnSpc>
              <a:spcBef>
                <a:spcPts val="326"/>
              </a:spcBef>
              <a:buNone/>
              <a:tabLst>
                <a:tab algn="l" pos="587880"/>
                <a:tab algn="l" pos="588600"/>
              </a:tabLst>
            </a:pPr>
            <a:r>
              <a:rPr b="1" i="1" lang="en-IN" sz="1800" spc="55" strike="noStrike">
                <a:solidFill>
                  <a:srgbClr val="000000"/>
                </a:solidFill>
                <a:latin typeface="Arial"/>
                <a:ea typeface="DejaVu Sans"/>
              </a:rPr>
              <a:t>Thomso'23</a:t>
            </a:r>
            <a:r>
              <a:rPr b="1" i="1" lang="en-IN" sz="1800" spc="-12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IN" sz="1800" spc="109" strike="noStrike">
                <a:solidFill>
                  <a:srgbClr val="000000"/>
                </a:solidFill>
                <a:latin typeface="Arial"/>
                <a:ea typeface="DejaVu Sans"/>
              </a:rPr>
              <a:t>Partner.**</a:t>
            </a:r>
            <a:endParaRPr b="0" lang="en-IN" sz="1800" spc="-1" strike="noStrike">
              <a:latin typeface="Arial"/>
            </a:endParaRPr>
          </a:p>
          <a:p>
            <a:pPr marL="587880" indent="-343080">
              <a:lnSpc>
                <a:spcPts val="2591"/>
              </a:lnSpc>
              <a:spcBef>
                <a:spcPts val="139"/>
              </a:spcBef>
              <a:buClr>
                <a:srgbClr val="000000"/>
              </a:buClr>
              <a:buFont typeface="Times New Roman"/>
              <a:buChar char="●"/>
              <a:tabLst>
                <a:tab algn="l" pos="587880"/>
                <a:tab algn="l" pos="588600"/>
              </a:tabLst>
            </a:pP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Thomso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</a:t>
            </a:r>
            <a:r>
              <a:rPr b="0" lang="en-IN" sz="1800" spc="-16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display</a:t>
            </a:r>
            <a:r>
              <a:rPr b="0" lang="en-IN" sz="1800" spc="-22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69" strike="noStrike">
                <a:solidFill>
                  <a:srgbClr val="000000"/>
                </a:solidFill>
                <a:latin typeface="Arial"/>
                <a:ea typeface="DejaVu Sans"/>
              </a:rPr>
              <a:t>Durian’s</a:t>
            </a:r>
            <a:r>
              <a:rPr b="1" lang="en-IN" sz="18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logo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on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its</a:t>
            </a:r>
            <a:r>
              <a:rPr b="0" lang="en-IN" sz="1800" spc="-2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60" strike="noStrike">
                <a:solidFill>
                  <a:srgbClr val="000000"/>
                </a:solidFill>
                <a:latin typeface="Arial"/>
                <a:ea typeface="DejaVu Sans"/>
              </a:rPr>
              <a:t>official 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website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  <a:ea typeface="DejaVu Sans"/>
              </a:rPr>
              <a:t>sponsor</a:t>
            </a:r>
            <a:r>
              <a:rPr b="0" lang="en-IN" sz="1800" spc="-31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section.</a:t>
            </a:r>
            <a:endParaRPr b="0" lang="en-IN" sz="1800" spc="-1" strike="noStrike">
              <a:latin typeface="Arial"/>
            </a:endParaRPr>
          </a:p>
          <a:p>
            <a:pPr marL="587880" indent="-343080">
              <a:lnSpc>
                <a:spcPts val="2631"/>
              </a:lnSpc>
              <a:spcBef>
                <a:spcPts val="6"/>
              </a:spcBef>
              <a:buClr>
                <a:srgbClr val="000000"/>
              </a:buClr>
              <a:buFont typeface="Times New Roman"/>
              <a:buChar char="●"/>
              <a:tabLst>
                <a:tab algn="l" pos="587880"/>
                <a:tab algn="l" pos="588600"/>
              </a:tabLst>
            </a:pPr>
            <a:r>
              <a:rPr b="1" lang="en-IN" sz="1800" spc="66" strike="noStrike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b="1" lang="en-IN" sz="1800" spc="259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66" strike="noStrike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r>
              <a:rPr b="1" lang="en-IN" sz="1800" spc="-114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75" strike="noStrike">
                <a:solidFill>
                  <a:srgbClr val="000000"/>
                </a:solidFill>
                <a:latin typeface="Arial"/>
                <a:ea typeface="DejaVu Sans"/>
              </a:rPr>
              <a:t>stall</a:t>
            </a:r>
            <a:r>
              <a:rPr b="1" lang="en-IN" sz="1800" spc="-13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85" strike="noStrike">
                <a:solidFill>
                  <a:srgbClr val="000000"/>
                </a:solidFill>
                <a:latin typeface="Arial Black"/>
                <a:ea typeface="DejaVu Sans"/>
              </a:rPr>
              <a:t>(2*1.5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sq</a:t>
            </a:r>
            <a:r>
              <a:rPr b="0" lang="en-IN" sz="1800" spc="-114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69" strike="noStrike">
                <a:solidFill>
                  <a:srgbClr val="000000"/>
                </a:solidFill>
                <a:latin typeface="Arial Black"/>
                <a:ea typeface="DejaVu Sans"/>
              </a:rPr>
              <a:t>m)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66" strike="noStrike">
                <a:solidFill>
                  <a:srgbClr val="000000"/>
                </a:solidFill>
                <a:latin typeface="Arial Black"/>
                <a:ea typeface="DejaVu Sans"/>
              </a:rPr>
              <a:t>at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vital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location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across 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  <a:ea typeface="DejaVu Sans"/>
              </a:rPr>
              <a:t>campus: </a:t>
            </a:r>
            <a:r>
              <a:rPr b="0" lang="en-IN" sz="1800" spc="-197" strike="noStrike">
                <a:solidFill>
                  <a:srgbClr val="000000"/>
                </a:solidFill>
                <a:latin typeface="Arial Black"/>
                <a:ea typeface="DejaVu Sans"/>
              </a:rPr>
              <a:t>UG </a:t>
            </a:r>
            <a:r>
              <a:rPr b="0" lang="en-IN" sz="1800" spc="-46" strike="noStrike">
                <a:solidFill>
                  <a:srgbClr val="000000"/>
                </a:solidFill>
                <a:latin typeface="Arial Black"/>
                <a:ea typeface="DejaVu Sans"/>
              </a:rPr>
              <a:t>club/Convocation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hall</a:t>
            </a:r>
            <a:r>
              <a:rPr b="0" lang="en-IN" sz="1800" spc="-29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with</a:t>
            </a:r>
            <a:endParaRPr b="0" lang="en-IN" sz="1800" spc="-1" strike="noStrike">
              <a:latin typeface="Arial"/>
            </a:endParaRPr>
          </a:p>
          <a:p>
            <a:pPr marL="587880">
              <a:lnSpc>
                <a:spcPct val="100000"/>
              </a:lnSpc>
              <a:spcBef>
                <a:spcPts val="315"/>
              </a:spcBef>
              <a:buNone/>
              <a:tabLst>
                <a:tab algn="l" pos="587880"/>
                <a:tab algn="l" pos="588600"/>
              </a:tabLst>
            </a:pP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permission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display</a:t>
            </a:r>
            <a:r>
              <a:rPr b="0" lang="en-IN" sz="1800" spc="-22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66" strike="noStrike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endParaRPr b="0" lang="en-IN" sz="1800" spc="-1" strike="noStrike">
              <a:latin typeface="Arial"/>
            </a:endParaRPr>
          </a:p>
          <a:p>
            <a:pPr marL="587880">
              <a:lnSpc>
                <a:spcPct val="100000"/>
              </a:lnSpc>
              <a:spcBef>
                <a:spcPts val="471"/>
              </a:spcBef>
              <a:buNone/>
              <a:tabLst>
                <a:tab algn="l" pos="587880"/>
                <a:tab algn="l" pos="588600"/>
              </a:tabLst>
            </a:pPr>
            <a:r>
              <a:rPr b="0" lang="en-IN" sz="1800" spc="-55" strike="noStrike">
                <a:solidFill>
                  <a:srgbClr val="000000"/>
                </a:solidFill>
                <a:latin typeface="Arial Black"/>
                <a:ea typeface="DejaVu Sans"/>
              </a:rPr>
              <a:t>banners/ﬂexes/backdrops </a:t>
            </a:r>
            <a:r>
              <a:rPr b="0" lang="en-IN" sz="1800" spc="-66" strike="noStrike">
                <a:solidFill>
                  <a:srgbClr val="000000"/>
                </a:solidFill>
                <a:latin typeface="Arial Black"/>
                <a:ea typeface="DejaVu Sans"/>
              </a:rPr>
              <a:t>at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these</a:t>
            </a:r>
            <a:r>
              <a:rPr b="0" lang="en-IN" sz="1800" spc="-29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locations.</a:t>
            </a:r>
            <a:endParaRPr b="0" lang="en-IN" sz="1800" spc="-1" strike="noStrike">
              <a:latin typeface="Arial"/>
            </a:endParaRPr>
          </a:p>
          <a:p>
            <a:pPr marL="587880" indent="-343440">
              <a:lnSpc>
                <a:spcPct val="100000"/>
              </a:lnSpc>
              <a:spcBef>
                <a:spcPts val="371"/>
              </a:spcBef>
              <a:buClr>
                <a:srgbClr val="000000"/>
              </a:buClr>
              <a:buFont typeface="Times New Roman"/>
              <a:buChar char="●"/>
              <a:tabLst>
                <a:tab algn="l" pos="587880"/>
                <a:tab algn="l" pos="588600"/>
              </a:tabLst>
            </a:pP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Online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promotions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from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our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dedicated</a:t>
            </a:r>
            <a:r>
              <a:rPr b="0" lang="en-IN" sz="1800" spc="-46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social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media</a:t>
            </a:r>
            <a:endParaRPr b="0" lang="en-IN" sz="1800" spc="-1" strike="noStrike">
              <a:latin typeface="Arial"/>
            </a:endParaRPr>
          </a:p>
          <a:p>
            <a:pPr marL="587880">
              <a:lnSpc>
                <a:spcPct val="100000"/>
              </a:lnSpc>
              <a:spcBef>
                <a:spcPts val="326"/>
              </a:spcBef>
              <a:buNone/>
              <a:tabLst>
                <a:tab algn="l" pos="587880"/>
                <a:tab algn="l" pos="588600"/>
              </a:tabLst>
            </a:pPr>
            <a:r>
              <a:rPr b="0" lang="en-IN" sz="1800" spc="-72" strike="noStrike">
                <a:solidFill>
                  <a:srgbClr val="000000"/>
                </a:solidFill>
                <a:latin typeface="Arial Black"/>
                <a:ea typeface="DejaVu Sans"/>
              </a:rPr>
              <a:t>handles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form</a:t>
            </a: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posts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marketing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videos.</a:t>
            </a:r>
            <a:endParaRPr b="0" lang="en-IN" sz="1800" spc="-1" strike="noStrike">
              <a:latin typeface="Arial"/>
            </a:endParaRPr>
          </a:p>
          <a:p>
            <a:pPr marL="587880">
              <a:lnSpc>
                <a:spcPct val="100000"/>
              </a:lnSpc>
              <a:spcBef>
                <a:spcPts val="65"/>
              </a:spcBef>
              <a:buNone/>
              <a:tabLst>
                <a:tab algn="l" pos="587880"/>
                <a:tab algn="l" pos="588600"/>
              </a:tabLst>
            </a:pPr>
            <a:endParaRPr b="0" lang="en-IN" sz="185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587880"/>
                <a:tab algn="l" pos="588600"/>
              </a:tabLst>
            </a:pPr>
            <a:r>
              <a:rPr b="1" lang="en-IN" sz="1600" spc="-66" strike="noStrike">
                <a:solidFill>
                  <a:srgbClr val="000000"/>
                </a:solidFill>
                <a:latin typeface="Arial"/>
                <a:ea typeface="DejaVu Sans"/>
              </a:rPr>
              <a:t>*</a:t>
            </a:r>
            <a:r>
              <a:rPr b="0" lang="en-IN" sz="1600" spc="-66" strike="noStrike">
                <a:solidFill>
                  <a:srgbClr val="000000"/>
                </a:solidFill>
                <a:latin typeface="Arial Black"/>
                <a:ea typeface="DejaVu Sans"/>
              </a:rPr>
              <a:t>Please </a:t>
            </a:r>
            <a:r>
              <a:rPr b="0" lang="en-IN" sz="1600" spc="-80" strike="noStrike">
                <a:solidFill>
                  <a:srgbClr val="000000"/>
                </a:solidFill>
                <a:latin typeface="Arial Black"/>
                <a:ea typeface="DejaVu Sans"/>
              </a:rPr>
              <a:t>note </a:t>
            </a:r>
            <a:r>
              <a:rPr b="0" lang="en-IN" sz="1600" spc="-75" strike="noStrike">
                <a:solidFill>
                  <a:srgbClr val="000000"/>
                </a:solidFill>
                <a:latin typeface="Arial Black"/>
                <a:ea typeface="DejaVu Sans"/>
              </a:rPr>
              <a:t>that </a:t>
            </a:r>
            <a:r>
              <a:rPr b="0" lang="en-IN" sz="1600" spc="-92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600" spc="-126" strike="noStrike">
                <a:solidFill>
                  <a:srgbClr val="000000"/>
                </a:solidFill>
                <a:latin typeface="Arial Black"/>
                <a:ea typeface="DejaVu Sans"/>
              </a:rPr>
              <a:t>title </a:t>
            </a:r>
            <a:r>
              <a:rPr b="1" lang="en-IN" sz="1600" spc="55" strike="noStrike">
                <a:solidFill>
                  <a:srgbClr val="000000"/>
                </a:solidFill>
                <a:latin typeface="Arial"/>
                <a:ea typeface="DejaVu Sans"/>
              </a:rPr>
              <a:t>Thomso’23 </a:t>
            </a:r>
            <a:r>
              <a:rPr b="1" lang="en-IN" sz="1600" spc="69" strike="noStrike">
                <a:solidFill>
                  <a:srgbClr val="000000"/>
                </a:solidFill>
                <a:latin typeface="Arial"/>
                <a:ea typeface="DejaVu Sans"/>
              </a:rPr>
              <a:t>Partner </a:t>
            </a:r>
            <a:r>
              <a:rPr b="0" lang="en-IN" sz="1600" spc="-15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600" spc="-35" strike="noStrike">
                <a:solidFill>
                  <a:srgbClr val="000000"/>
                </a:solidFill>
                <a:latin typeface="Arial Black"/>
                <a:ea typeface="DejaVu Sans"/>
              </a:rPr>
              <a:t>be changed  </a:t>
            </a:r>
            <a:r>
              <a:rPr b="0" lang="en-IN" sz="1600" spc="-72" strike="noStrike">
                <a:solidFill>
                  <a:srgbClr val="000000"/>
                </a:solidFill>
                <a:latin typeface="Arial Black"/>
                <a:ea typeface="DejaVu Sans"/>
              </a:rPr>
              <a:t>accordingly</a:t>
            </a:r>
            <a:r>
              <a:rPr b="0" lang="en-IN" sz="1600" spc="-8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92" strike="noStrike">
                <a:solidFill>
                  <a:srgbClr val="000000"/>
                </a:solidFill>
                <a:latin typeface="Arial Black"/>
                <a:ea typeface="DejaVu Sans"/>
              </a:rPr>
              <a:t>to</a:t>
            </a:r>
            <a:r>
              <a:rPr b="0" lang="en-IN" sz="1600" spc="-7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600" spc="86" strike="noStrike">
                <a:solidFill>
                  <a:srgbClr val="000000"/>
                </a:solidFill>
                <a:latin typeface="Arial"/>
                <a:ea typeface="DejaVu Sans"/>
              </a:rPr>
              <a:t>Diamond,</a:t>
            </a:r>
            <a:r>
              <a:rPr b="1" lang="en-IN" sz="1600" spc="-7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75" strike="noStrike">
                <a:solidFill>
                  <a:srgbClr val="000000"/>
                </a:solidFill>
                <a:latin typeface="Arial"/>
                <a:ea typeface="DejaVu Sans"/>
              </a:rPr>
              <a:t>Platinum,</a:t>
            </a:r>
            <a:r>
              <a:rPr b="1" lang="en-IN" sz="1600" spc="-7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29" strike="noStrike">
                <a:solidFill>
                  <a:srgbClr val="000000"/>
                </a:solidFill>
                <a:latin typeface="Arial"/>
                <a:ea typeface="DejaVu Sans"/>
              </a:rPr>
              <a:t>Gold</a:t>
            </a:r>
            <a:r>
              <a:rPr b="1" lang="en-IN" sz="16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4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b="1" lang="en-IN" sz="1600" spc="-8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80" strike="noStrike">
                <a:solidFill>
                  <a:srgbClr val="000000"/>
                </a:solidFill>
                <a:latin typeface="Arial"/>
                <a:ea typeface="DejaVu Sans"/>
              </a:rPr>
              <a:t>Major</a:t>
            </a:r>
            <a:r>
              <a:rPr b="1" lang="en-IN" sz="16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7" strike="noStrike">
                <a:solidFill>
                  <a:srgbClr val="000000"/>
                </a:solidFill>
                <a:latin typeface="Arial"/>
                <a:ea typeface="DejaVu Sans"/>
              </a:rPr>
              <a:t>Sponsor</a:t>
            </a:r>
            <a:r>
              <a:rPr b="0" lang="en-IN" sz="1600" spc="7" strike="noStrike">
                <a:solidFill>
                  <a:srgbClr val="000000"/>
                </a:solidFill>
                <a:latin typeface="Arial Black"/>
                <a:ea typeface="DejaVu Sans"/>
              </a:rPr>
              <a:t>.</a:t>
            </a:r>
            <a:r>
              <a:rPr b="0" lang="en-IN" sz="1600" spc="-7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145" strike="noStrike">
                <a:solidFill>
                  <a:srgbClr val="000000"/>
                </a:solidFill>
                <a:latin typeface="Arial Black"/>
                <a:ea typeface="DejaVu Sans"/>
              </a:rPr>
              <a:t>For</a:t>
            </a:r>
            <a:r>
              <a:rPr b="0" lang="en-IN" sz="1600" spc="-9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52" strike="noStrike">
                <a:solidFill>
                  <a:srgbClr val="000000"/>
                </a:solidFill>
                <a:latin typeface="Arial Black"/>
                <a:ea typeface="DejaVu Sans"/>
              </a:rPr>
              <a:t>more  </a:t>
            </a:r>
            <a:r>
              <a:rPr b="0" lang="en-IN" sz="1600" spc="-106" strike="noStrike">
                <a:solidFill>
                  <a:srgbClr val="000000"/>
                </a:solidFill>
                <a:latin typeface="Arial Black"/>
                <a:ea typeface="DejaVu Sans"/>
              </a:rPr>
              <a:t>details, </a:t>
            </a:r>
            <a:r>
              <a:rPr b="0" lang="en-IN" sz="1600" spc="-75" strike="noStrike">
                <a:solidFill>
                  <a:srgbClr val="000000"/>
                </a:solidFill>
                <a:latin typeface="Arial Black"/>
                <a:ea typeface="DejaVu Sans"/>
              </a:rPr>
              <a:t>please </a:t>
            </a:r>
            <a:r>
              <a:rPr b="0" lang="en-IN" sz="1600" spc="-100" strike="noStrike">
                <a:solidFill>
                  <a:srgbClr val="000000"/>
                </a:solidFill>
                <a:latin typeface="Arial Black"/>
                <a:ea typeface="DejaVu Sans"/>
              </a:rPr>
              <a:t>refer </a:t>
            </a:r>
            <a:r>
              <a:rPr b="1" lang="en-IN" sz="1600" spc="7" strike="noStrike">
                <a:solidFill>
                  <a:srgbClr val="000000"/>
                </a:solidFill>
                <a:latin typeface="Arial"/>
                <a:ea typeface="DejaVu Sans"/>
              </a:rPr>
              <a:t>Pg. </a:t>
            </a:r>
            <a:r>
              <a:rPr b="1" lang="en-IN" sz="1600" spc="15" strike="noStrike">
                <a:solidFill>
                  <a:srgbClr val="000000"/>
                </a:solidFill>
                <a:latin typeface="Arial"/>
                <a:ea typeface="DejaVu Sans"/>
              </a:rPr>
              <a:t>22 </a:t>
            </a:r>
            <a:r>
              <a:rPr b="0" lang="en-IN" sz="1600" spc="-75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600" spc="-120" strike="noStrike">
                <a:solidFill>
                  <a:srgbClr val="000000"/>
                </a:solidFill>
                <a:latin typeface="Arial Black"/>
                <a:ea typeface="DejaVu Sans"/>
              </a:rPr>
              <a:t>this</a:t>
            </a:r>
            <a:r>
              <a:rPr b="0" lang="en-IN" sz="1600" spc="-28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205" strike="noStrike">
                <a:solidFill>
                  <a:srgbClr val="000000"/>
                </a:solidFill>
                <a:latin typeface="Arial Black"/>
                <a:ea typeface="DejaVu Sans"/>
              </a:rPr>
              <a:t>PDF.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587880"/>
                <a:tab algn="l" pos="588600"/>
              </a:tabLst>
            </a:pPr>
            <a:r>
              <a:rPr b="1" lang="en-IN" sz="1600" spc="-60" strike="noStrike">
                <a:solidFill>
                  <a:srgbClr val="000000"/>
                </a:solidFill>
                <a:latin typeface="Arial"/>
                <a:ea typeface="DejaVu Sans"/>
              </a:rPr>
              <a:t>**</a:t>
            </a:r>
            <a:r>
              <a:rPr b="0" lang="en-IN" sz="1600" spc="-60" strike="noStrike">
                <a:solidFill>
                  <a:srgbClr val="000000"/>
                </a:solidFill>
                <a:latin typeface="Arial Black"/>
                <a:ea typeface="DejaVu Sans"/>
              </a:rPr>
              <a:t>Further, additional </a:t>
            </a:r>
            <a:r>
              <a:rPr b="0" lang="en-IN" sz="1600" spc="-131" strike="noStrike">
                <a:solidFill>
                  <a:srgbClr val="000000"/>
                </a:solidFill>
                <a:latin typeface="Arial Black"/>
                <a:ea typeface="DejaVu Sans"/>
              </a:rPr>
              <a:t>titles </a:t>
            </a:r>
            <a:r>
              <a:rPr b="0" lang="en-IN" sz="1600" spc="-75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600" spc="-86" strike="noStrike">
                <a:solidFill>
                  <a:srgbClr val="000000"/>
                </a:solidFill>
                <a:latin typeface="Arial Black"/>
                <a:ea typeface="DejaVu Sans"/>
              </a:rPr>
              <a:t>association </a:t>
            </a:r>
            <a:r>
              <a:rPr b="0" lang="en-IN" sz="1600" spc="-157" strike="noStrike">
                <a:solidFill>
                  <a:srgbClr val="000000"/>
                </a:solidFill>
                <a:latin typeface="Arial Black"/>
                <a:ea typeface="DejaVu Sans"/>
              </a:rPr>
              <a:t>like </a:t>
            </a:r>
            <a:r>
              <a:rPr b="1" lang="en-IN" sz="1600" spc="26" strike="noStrike">
                <a:solidFill>
                  <a:srgbClr val="000000"/>
                </a:solidFill>
                <a:latin typeface="Arial"/>
                <a:ea typeface="DejaVu Sans"/>
              </a:rPr>
              <a:t>Fitness </a:t>
            </a:r>
            <a:r>
              <a:rPr b="1" lang="en-IN" sz="1600" spc="66" strike="noStrike">
                <a:solidFill>
                  <a:srgbClr val="000000"/>
                </a:solidFill>
                <a:latin typeface="Arial"/>
                <a:ea typeface="DejaVu Sans"/>
              </a:rPr>
              <a:t>Partner,</a:t>
            </a:r>
            <a:r>
              <a:rPr b="1" lang="en-IN" sz="1600" spc="-19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80" strike="noStrike">
                <a:solidFill>
                  <a:srgbClr val="000000"/>
                </a:solidFill>
                <a:latin typeface="Arial"/>
                <a:ea typeface="DejaVu Sans"/>
              </a:rPr>
              <a:t>Health  </a:t>
            </a:r>
            <a:r>
              <a:rPr b="1" lang="en-IN" sz="1600" spc="69" strike="noStrike">
                <a:solidFill>
                  <a:srgbClr val="000000"/>
                </a:solidFill>
                <a:latin typeface="Arial"/>
                <a:ea typeface="DejaVu Sans"/>
              </a:rPr>
              <a:t>Partner</a:t>
            </a: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600" spc="-131" strike="noStrike">
                <a:solidFill>
                  <a:srgbClr val="000000"/>
                </a:solidFill>
                <a:latin typeface="Arial Black"/>
                <a:ea typeface="DejaVu Sans"/>
              </a:rPr>
              <a:t>etc.</a:t>
            </a:r>
            <a:r>
              <a:rPr b="0" lang="en-IN" sz="1600" spc="-9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46" strike="noStrike">
                <a:solidFill>
                  <a:srgbClr val="000000"/>
                </a:solidFill>
                <a:latin typeface="Arial Black"/>
                <a:ea typeface="DejaVu Sans"/>
              </a:rPr>
              <a:t>can</a:t>
            </a:r>
            <a:r>
              <a:rPr b="0" lang="en-IN" sz="1600" spc="-9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80" strike="noStrike">
                <a:solidFill>
                  <a:srgbClr val="000000"/>
                </a:solidFill>
                <a:latin typeface="Arial Black"/>
                <a:ea typeface="DejaVu Sans"/>
              </a:rPr>
              <a:t>also</a:t>
            </a:r>
            <a:r>
              <a:rPr b="0" lang="en-IN" sz="1600" spc="-11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35" strike="noStrike">
                <a:solidFill>
                  <a:srgbClr val="000000"/>
                </a:solidFill>
                <a:latin typeface="Arial Black"/>
                <a:ea typeface="DejaVu Sans"/>
              </a:rPr>
              <a:t>be</a:t>
            </a:r>
            <a:r>
              <a:rPr b="0" lang="en-IN" sz="1600" spc="-10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72" strike="noStrike">
                <a:solidFill>
                  <a:srgbClr val="000000"/>
                </a:solidFill>
                <a:latin typeface="Arial Black"/>
                <a:ea typeface="DejaVu Sans"/>
              </a:rPr>
              <a:t>given</a:t>
            </a:r>
            <a:r>
              <a:rPr b="0" lang="en-IN" sz="1600" spc="-11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41" strike="noStrike">
                <a:solidFill>
                  <a:srgbClr val="000000"/>
                </a:solidFill>
                <a:latin typeface="Arial Black"/>
                <a:ea typeface="DejaVu Sans"/>
              </a:rPr>
              <a:t>based</a:t>
            </a:r>
            <a:r>
              <a:rPr b="0" lang="en-IN" sz="1600" spc="-8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600" spc="-52" strike="noStrike">
                <a:solidFill>
                  <a:srgbClr val="000000"/>
                </a:solidFill>
                <a:latin typeface="Arial Black"/>
                <a:ea typeface="DejaVu Sans"/>
              </a:rPr>
              <a:t>on</a:t>
            </a:r>
            <a:r>
              <a:rPr b="0" lang="en-IN" sz="1600" spc="-9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600" spc="126" strike="noStrike">
                <a:solidFill>
                  <a:srgbClr val="000000"/>
                </a:solidFill>
                <a:latin typeface="Arial"/>
                <a:ea typeface="DejaVu Sans"/>
              </a:rPr>
              <a:t>mutual</a:t>
            </a:r>
            <a:r>
              <a:rPr b="1" lang="en-IN" sz="1600" spc="-9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600" spc="106" strike="noStrike">
                <a:solidFill>
                  <a:srgbClr val="000000"/>
                </a:solidFill>
                <a:latin typeface="Arial"/>
                <a:ea typeface="DejaVu Sans"/>
              </a:rPr>
              <a:t>agreement.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/>
          <p:nvPr/>
        </p:nvSpPr>
        <p:spPr>
          <a:xfrm>
            <a:off x="439560" y="1897560"/>
            <a:ext cx="6661800" cy="62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  <a:buNone/>
            </a:pPr>
            <a:r>
              <a:rPr b="1" lang="en-IN" sz="2000" spc="49" strike="noStrike">
                <a:solidFill>
                  <a:srgbClr val="000000"/>
                </a:solidFill>
                <a:latin typeface="Arial"/>
                <a:ea typeface="DejaVu Sans"/>
              </a:rPr>
              <a:t>Subject: </a:t>
            </a:r>
            <a:r>
              <a:rPr b="0" lang="en-IN" sz="2000" spc="-120" strike="noStrike">
                <a:solidFill>
                  <a:srgbClr val="000000"/>
                </a:solidFill>
                <a:latin typeface="Arial Black"/>
                <a:ea typeface="DejaVu Sans"/>
              </a:rPr>
              <a:t>Association </a:t>
            </a:r>
            <a:r>
              <a:rPr b="0" lang="en-IN" sz="2000" spc="-106" strike="noStrike">
                <a:solidFill>
                  <a:srgbClr val="000000"/>
                </a:solidFill>
                <a:latin typeface="Arial Black"/>
                <a:ea typeface="DejaVu Sans"/>
              </a:rPr>
              <a:t>between </a:t>
            </a:r>
            <a:r>
              <a:rPr b="1" lang="en-IN" sz="2000" spc="94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lang="en-IN" sz="2000" spc="-35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Arial Black"/>
                <a:ea typeface="DejaVu Sans"/>
              </a:rPr>
              <a:t>and  </a:t>
            </a:r>
            <a:r>
              <a:rPr b="0" lang="en-IN" sz="2000" spc="-151" strike="noStrike">
                <a:solidFill>
                  <a:srgbClr val="000000"/>
                </a:solidFill>
                <a:latin typeface="Arial Black"/>
                <a:ea typeface="DejaVu Sans"/>
              </a:rPr>
              <a:t>Thomso'23, </a:t>
            </a:r>
            <a:r>
              <a:rPr b="0" lang="en-IN" sz="2000" spc="-316" strike="noStrike">
                <a:solidFill>
                  <a:srgbClr val="000000"/>
                </a:solidFill>
                <a:latin typeface="Arial Black"/>
                <a:ea typeface="DejaVu Sans"/>
              </a:rPr>
              <a:t>IIT</a:t>
            </a:r>
            <a:r>
              <a:rPr b="0" lang="en-IN" sz="2000" spc="-16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2000" spc="-165" strike="noStrike">
                <a:solidFill>
                  <a:srgbClr val="000000"/>
                </a:solidFill>
                <a:latin typeface="Arial Black"/>
                <a:ea typeface="DejaVu Sans"/>
              </a:rPr>
              <a:t>Roorkee.</a:t>
            </a:r>
            <a:endParaRPr b="0" lang="en-IN" sz="2000" spc="-1" strike="noStrike">
              <a:latin typeface="Arial"/>
            </a:endParaRPr>
          </a:p>
          <a:p>
            <a:pPr marL="55800">
              <a:lnSpc>
                <a:spcPct val="115000"/>
              </a:lnSpc>
              <a:spcBef>
                <a:spcPts val="2384"/>
              </a:spcBef>
              <a:buNone/>
            </a:pPr>
            <a:r>
              <a:rPr b="1" lang="en-IN" sz="1900" spc="100" strike="noStrike">
                <a:solidFill>
                  <a:srgbClr val="000000"/>
                </a:solidFill>
                <a:latin typeface="Arial"/>
                <a:ea typeface="DejaVu Sans"/>
              </a:rPr>
              <a:t>Indian</a:t>
            </a:r>
            <a:r>
              <a:rPr b="1" lang="en-IN" sz="1900" spc="-14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86" strike="noStrike">
                <a:solidFill>
                  <a:srgbClr val="000000"/>
                </a:solidFill>
                <a:latin typeface="Arial"/>
                <a:ea typeface="DejaVu Sans"/>
              </a:rPr>
              <a:t>Institute</a:t>
            </a:r>
            <a:r>
              <a:rPr b="1" lang="en-IN" sz="1900" spc="-1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41" strike="noStrike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b="1" lang="en-IN" sz="1900" spc="-12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66" strike="noStrike">
                <a:solidFill>
                  <a:srgbClr val="000000"/>
                </a:solidFill>
                <a:latin typeface="Arial"/>
                <a:ea typeface="DejaVu Sans"/>
              </a:rPr>
              <a:t>Technology,</a:t>
            </a:r>
            <a:r>
              <a:rPr b="1" lang="en-IN" sz="1900" spc="-1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9" strike="noStrike">
                <a:solidFill>
                  <a:srgbClr val="000000"/>
                </a:solidFill>
                <a:latin typeface="Arial"/>
                <a:ea typeface="DejaVu Sans"/>
              </a:rPr>
              <a:t>Roorkee</a:t>
            </a:r>
            <a:r>
              <a:rPr b="0" lang="en-IN" sz="1900" spc="9" strike="noStrike">
                <a:solidFill>
                  <a:srgbClr val="000000"/>
                </a:solidFill>
                <a:latin typeface="Arial Black"/>
                <a:ea typeface="DejaVu Sans"/>
              </a:rPr>
              <a:t>,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situated</a:t>
            </a:r>
            <a:r>
              <a:rPr b="0" lang="en-IN" sz="19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at 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126" strike="noStrike">
                <a:solidFill>
                  <a:srgbClr val="000000"/>
                </a:solidFill>
                <a:latin typeface="Arial Black"/>
                <a:ea typeface="DejaVu Sans"/>
              </a:rPr>
              <a:t>foothills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great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Himalayas, </a:t>
            </a:r>
            <a:r>
              <a:rPr b="0" lang="en-IN" sz="1900" spc="-171" strike="noStrike">
                <a:solidFill>
                  <a:srgbClr val="000000"/>
                </a:solidFill>
                <a:latin typeface="Arial Black"/>
                <a:ea typeface="DejaVu Sans"/>
              </a:rPr>
              <a:t>is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oldest  technical </a:t>
            </a:r>
            <a:r>
              <a:rPr b="0" lang="en-IN" sz="1900" spc="-131" strike="noStrike">
                <a:solidFill>
                  <a:srgbClr val="000000"/>
                </a:solidFill>
                <a:latin typeface="Arial Black"/>
                <a:ea typeface="DejaVu Sans"/>
              </a:rPr>
              <a:t>institute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for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higher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studies in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900" spc="-25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60" strike="noStrike">
                <a:solidFill>
                  <a:srgbClr val="000000"/>
                </a:solidFill>
                <a:latin typeface="Arial Black"/>
                <a:ea typeface="DejaVu Sans"/>
              </a:rPr>
              <a:t>Asia.</a:t>
            </a:r>
            <a:endParaRPr b="0" lang="en-IN" sz="1900" spc="-1" strike="noStrike">
              <a:latin typeface="Arial"/>
            </a:endParaRPr>
          </a:p>
          <a:p>
            <a:pPr marL="55800">
              <a:lnSpc>
                <a:spcPct val="100000"/>
              </a:lnSpc>
              <a:spcBef>
                <a:spcPts val="334"/>
              </a:spcBef>
              <a:buNone/>
            </a:pPr>
            <a:r>
              <a:rPr b="0" lang="en-IN" sz="1900" spc="-126" strike="noStrike">
                <a:solidFill>
                  <a:srgbClr val="000000"/>
                </a:solidFill>
                <a:latin typeface="Arial Black"/>
                <a:ea typeface="DejaVu Sans"/>
              </a:rPr>
              <a:t>Established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as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Thomason College of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Engineering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900" spc="-28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endParaRPr b="0" lang="en-IN" sz="1900" spc="-1" strike="noStrike">
              <a:latin typeface="Arial"/>
            </a:endParaRPr>
          </a:p>
          <a:p>
            <a:pPr marL="55800">
              <a:lnSpc>
                <a:spcPct val="114000"/>
              </a:lnSpc>
              <a:spcBef>
                <a:spcPts val="11"/>
              </a:spcBef>
              <a:buNone/>
            </a:pP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year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1" lang="en-IN" sz="1900" spc="-52" strike="noStrike">
                <a:solidFill>
                  <a:srgbClr val="000000"/>
                </a:solidFill>
                <a:latin typeface="Arial"/>
                <a:ea typeface="DejaVu Sans"/>
              </a:rPr>
              <a:t>1847</a:t>
            </a:r>
            <a:r>
              <a:rPr b="0" lang="en-IN" sz="1900" spc="-52" strike="noStrike">
                <a:solidFill>
                  <a:srgbClr val="000000"/>
                </a:solidFill>
                <a:latin typeface="Arial Black"/>
                <a:ea typeface="DejaVu Sans"/>
              </a:rPr>
              <a:t>. </a:t>
            </a:r>
            <a:r>
              <a:rPr b="0" lang="en-IN" sz="1900" spc="-216" strike="noStrike">
                <a:solidFill>
                  <a:srgbClr val="000000"/>
                </a:solidFill>
                <a:latin typeface="Arial Black"/>
                <a:ea typeface="DejaVu Sans"/>
              </a:rPr>
              <a:t>It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carries </a:t>
            </a:r>
            <a:r>
              <a:rPr b="0" lang="en-IN" sz="1900" spc="-157" strike="noStrike">
                <a:solidFill>
                  <a:srgbClr val="000000"/>
                </a:solidFill>
                <a:latin typeface="Arial Black"/>
                <a:ea typeface="DejaVu Sans"/>
              </a:rPr>
              <a:t>with </a:t>
            </a:r>
            <a:r>
              <a:rPr b="0" lang="en-IN" sz="1900" spc="-160" strike="noStrike">
                <a:solidFill>
                  <a:srgbClr val="000000"/>
                </a:solidFill>
                <a:latin typeface="Arial Black"/>
                <a:ea typeface="DejaVu Sans"/>
              </a:rPr>
              <a:t>it </a:t>
            </a:r>
            <a:r>
              <a:rPr b="0" lang="en-IN" sz="1900" spc="-120" strike="noStrike">
                <a:solidFill>
                  <a:srgbClr val="000000"/>
                </a:solidFill>
                <a:latin typeface="Arial Black"/>
                <a:ea typeface="DejaVu Sans"/>
              </a:rPr>
              <a:t>rich history </a:t>
            </a:r>
            <a:r>
              <a:rPr b="0" lang="en-IN" sz="19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responsibility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as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one </a:t>
            </a:r>
            <a:r>
              <a:rPr b="0" lang="en-IN" sz="1900" spc="-92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most </a:t>
            </a:r>
            <a:r>
              <a:rPr b="0" lang="en-IN" sz="1900" spc="-75" strike="noStrike">
                <a:solidFill>
                  <a:srgbClr val="000000"/>
                </a:solidFill>
                <a:latin typeface="Arial Black"/>
                <a:ea typeface="DejaVu Sans"/>
              </a:rPr>
              <a:t>reputed</a:t>
            </a:r>
            <a:r>
              <a:rPr b="0" lang="en-IN" sz="1900" spc="-29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technical  </a:t>
            </a:r>
            <a:r>
              <a:rPr b="0" lang="en-IN" sz="1900" spc="-131" strike="noStrike">
                <a:solidFill>
                  <a:srgbClr val="000000"/>
                </a:solidFill>
                <a:latin typeface="Arial Black"/>
                <a:ea typeface="DejaVu Sans"/>
              </a:rPr>
              <a:t>institute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900" spc="-15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20" strike="noStrike">
                <a:solidFill>
                  <a:srgbClr val="000000"/>
                </a:solidFill>
                <a:latin typeface="Arial Black"/>
                <a:ea typeface="DejaVu Sans"/>
              </a:rPr>
              <a:t>India.</a:t>
            </a:r>
            <a:endParaRPr b="0" lang="en-IN" sz="1900" spc="-1" strike="noStrike">
              <a:latin typeface="Arial"/>
            </a:endParaRPr>
          </a:p>
          <a:p>
            <a:pPr marL="55800">
              <a:lnSpc>
                <a:spcPct val="100000"/>
              </a:lnSpc>
              <a:spcBef>
                <a:spcPts val="20"/>
              </a:spcBef>
              <a:buNone/>
            </a:pPr>
            <a:endParaRPr b="0" lang="en-IN" sz="3700" spc="-1" strike="noStrike">
              <a:latin typeface="Arial"/>
            </a:endParaRPr>
          </a:p>
          <a:p>
            <a:pPr marL="55800">
              <a:lnSpc>
                <a:spcPct val="115000"/>
              </a:lnSpc>
              <a:buNone/>
            </a:pPr>
            <a:r>
              <a:rPr b="0" lang="en-IN" sz="1900" spc="-301" strike="noStrike">
                <a:solidFill>
                  <a:srgbClr val="000000"/>
                </a:solidFill>
                <a:latin typeface="Arial Black"/>
                <a:ea typeface="DejaVu Sans"/>
              </a:rPr>
              <a:t>IIT </a:t>
            </a:r>
            <a:r>
              <a:rPr b="0" lang="en-IN" sz="1900" spc="-157" strike="noStrike">
                <a:solidFill>
                  <a:srgbClr val="000000"/>
                </a:solidFill>
                <a:latin typeface="Arial Black"/>
                <a:ea typeface="DejaVu Sans"/>
              </a:rPr>
              <a:t>Roorkee </a:t>
            </a:r>
            <a:r>
              <a:rPr b="0" lang="en-IN" sz="1900" spc="-131" strike="noStrike">
                <a:solidFill>
                  <a:srgbClr val="000000"/>
                </a:solidFill>
                <a:latin typeface="Arial Black"/>
                <a:ea typeface="DejaVu Sans"/>
              </a:rPr>
              <a:t>invites </a:t>
            </a:r>
            <a:r>
              <a:rPr b="1" lang="en-IN" sz="1900" spc="92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to associate </a:t>
            </a:r>
            <a:r>
              <a:rPr b="0" lang="en-IN" sz="1900" spc="-157" strike="noStrike">
                <a:solidFill>
                  <a:srgbClr val="000000"/>
                </a:solidFill>
                <a:latin typeface="Arial Black"/>
                <a:ea typeface="DejaVu Sans"/>
              </a:rPr>
              <a:t>with </a:t>
            </a:r>
            <a:r>
              <a:rPr b="1" lang="en-IN" sz="1900" spc="26" strike="noStrike">
                <a:solidFill>
                  <a:srgbClr val="000000"/>
                </a:solidFill>
                <a:latin typeface="Arial"/>
                <a:ea typeface="DejaVu Sans"/>
              </a:rPr>
              <a:t>Thomso</a:t>
            </a:r>
            <a:r>
              <a:rPr b="0" lang="en-IN" sz="1900" spc="26" strike="noStrike">
                <a:solidFill>
                  <a:srgbClr val="000000"/>
                </a:solidFill>
                <a:latin typeface="Arial Black"/>
                <a:ea typeface="DejaVu Sans"/>
              </a:rPr>
              <a:t>, 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92" strike="noStrike">
                <a:solidFill>
                  <a:srgbClr val="000000"/>
                </a:solidFill>
                <a:latin typeface="Arial Black"/>
                <a:ea typeface="DejaVu Sans"/>
              </a:rPr>
              <a:t>Annual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Cultural </a:t>
            </a:r>
            <a:r>
              <a:rPr b="0" lang="en-IN" sz="1900" spc="-145" strike="noStrike">
                <a:solidFill>
                  <a:srgbClr val="000000"/>
                </a:solidFill>
                <a:latin typeface="Arial Black"/>
                <a:ea typeface="DejaVu Sans"/>
              </a:rPr>
              <a:t>Festival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900" spc="-301" strike="noStrike">
                <a:solidFill>
                  <a:srgbClr val="000000"/>
                </a:solidFill>
                <a:latin typeface="Arial Black"/>
                <a:ea typeface="DejaVu Sans"/>
              </a:rPr>
              <a:t>IIT </a:t>
            </a:r>
            <a:r>
              <a:rPr b="0" lang="en-IN" sz="1900" spc="-165" strike="noStrike">
                <a:solidFill>
                  <a:srgbClr val="000000"/>
                </a:solidFill>
                <a:latin typeface="Arial Black"/>
                <a:ea typeface="DejaVu Sans"/>
              </a:rPr>
              <a:t>Roorkee, </a:t>
            </a:r>
            <a:r>
              <a:rPr b="0" lang="en-IN" sz="1900" spc="-35" strike="noStrike">
                <a:solidFill>
                  <a:srgbClr val="000000"/>
                </a:solidFill>
                <a:latin typeface="Arial Black"/>
                <a:ea typeface="DejaVu Sans"/>
              </a:rPr>
              <a:t>deemed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as 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19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900" spc="75" strike="noStrike">
                <a:solidFill>
                  <a:srgbClr val="000000"/>
                </a:solidFill>
                <a:latin typeface="Arial"/>
                <a:ea typeface="DejaVu Sans"/>
              </a:rPr>
              <a:t>Youth</a:t>
            </a:r>
            <a:r>
              <a:rPr b="1" lang="en-IN" sz="1900" spc="-12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60" strike="noStrike">
                <a:solidFill>
                  <a:srgbClr val="000000"/>
                </a:solidFill>
                <a:latin typeface="Arial"/>
                <a:ea typeface="DejaVu Sans"/>
              </a:rPr>
              <a:t>Festival</a:t>
            </a:r>
            <a:r>
              <a:rPr b="1" lang="en-IN" sz="1900" spc="-9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41" strike="noStrike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b="1" lang="en-IN" sz="1900" spc="-13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900" spc="126" strike="noStrike">
                <a:solidFill>
                  <a:srgbClr val="000000"/>
                </a:solidFill>
                <a:latin typeface="Arial"/>
                <a:ea typeface="DejaVu Sans"/>
              </a:rPr>
              <a:t>Uttarakhand</a:t>
            </a:r>
            <a:r>
              <a:rPr b="1" lang="en-IN" sz="1900" spc="-9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900" spc="-41" strike="noStrike">
                <a:solidFill>
                  <a:srgbClr val="000000"/>
                </a:solidFill>
                <a:latin typeface="Arial Black"/>
                <a:ea typeface="DejaVu Sans"/>
              </a:rPr>
              <a:t>by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 the</a:t>
            </a:r>
            <a:r>
              <a:rPr b="0" lang="en-IN" sz="19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government.  </a:t>
            </a:r>
            <a:r>
              <a:rPr b="0" lang="en-IN" sz="1900" spc="-216" strike="noStrike">
                <a:solidFill>
                  <a:srgbClr val="000000"/>
                </a:solidFill>
                <a:latin typeface="Arial Black"/>
                <a:ea typeface="DejaVu Sans"/>
              </a:rPr>
              <a:t>It </a:t>
            </a:r>
            <a:r>
              <a:rPr b="0" lang="en-IN" sz="1900" spc="-171" strike="noStrike">
                <a:solidFill>
                  <a:srgbClr val="000000"/>
                </a:solidFill>
                <a:latin typeface="Arial Black"/>
                <a:ea typeface="DejaVu Sans"/>
              </a:rPr>
              <a:t>is </a:t>
            </a:r>
            <a:r>
              <a:rPr b="0" lang="en-IN" sz="1900" spc="-12" strike="noStrike">
                <a:solidFill>
                  <a:srgbClr val="000000"/>
                </a:solidFill>
                <a:latin typeface="Arial Black"/>
                <a:ea typeface="DejaVu Sans"/>
              </a:rPr>
              <a:t>among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most recognisable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college </a:t>
            </a:r>
            <a:r>
              <a:rPr b="0" lang="en-IN" sz="1900" spc="-145" strike="noStrike">
                <a:solidFill>
                  <a:srgbClr val="000000"/>
                </a:solidFill>
                <a:latin typeface="Arial Black"/>
                <a:ea typeface="DejaVu Sans"/>
              </a:rPr>
              <a:t>fests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in 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India </a:t>
            </a:r>
            <a:r>
              <a:rPr b="0" lang="en-IN" sz="19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every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year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attracts </a:t>
            </a:r>
            <a:r>
              <a:rPr b="0" lang="en-IN" sz="1900" spc="7" strike="noStrike">
                <a:solidFill>
                  <a:srgbClr val="000000"/>
                </a:solidFill>
                <a:latin typeface="Arial Black"/>
                <a:ea typeface="DejaVu Sans"/>
              </a:rPr>
              <a:t>a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ginormous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crowd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over </a:t>
            </a:r>
            <a:r>
              <a:rPr b="0" lang="en-IN" sz="1900" spc="-191" strike="noStrike">
                <a:solidFill>
                  <a:srgbClr val="000000"/>
                </a:solidFill>
                <a:latin typeface="Arial Black"/>
                <a:ea typeface="DejaVu Sans"/>
              </a:rPr>
              <a:t>100,000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students </a:t>
            </a:r>
            <a:r>
              <a:rPr b="0" lang="en-IN" sz="1900" spc="-66" strike="noStrike">
                <a:solidFill>
                  <a:srgbClr val="000000"/>
                </a:solidFill>
                <a:latin typeface="Arial Black"/>
                <a:ea typeface="DejaVu Sans"/>
              </a:rPr>
              <a:t>from </a:t>
            </a:r>
            <a:r>
              <a:rPr b="0" lang="en-IN" sz="1900" spc="-60" strike="noStrike">
                <a:solidFill>
                  <a:srgbClr val="000000"/>
                </a:solidFill>
                <a:latin typeface="Arial Black"/>
                <a:ea typeface="DejaVu Sans"/>
              </a:rPr>
              <a:t>more </a:t>
            </a:r>
            <a:r>
              <a:rPr b="0" lang="en-IN" sz="1900" spc="-66" strike="noStrike">
                <a:solidFill>
                  <a:srgbClr val="000000"/>
                </a:solidFill>
                <a:latin typeface="Arial Black"/>
                <a:ea typeface="DejaVu Sans"/>
              </a:rPr>
              <a:t>than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500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colleges  across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length </a:t>
            </a:r>
            <a:r>
              <a:rPr b="0" lang="en-IN" sz="1900" spc="-15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0" lang="en-IN" sz="1900" spc="-55" strike="noStrike">
                <a:solidFill>
                  <a:srgbClr val="000000"/>
                </a:solidFill>
                <a:latin typeface="Arial Black"/>
                <a:ea typeface="DejaVu Sans"/>
              </a:rPr>
              <a:t>breadth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country</a:t>
            </a:r>
            <a:r>
              <a:rPr b="0" lang="en-IN" sz="1900" spc="-45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including 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country’s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best </a:t>
            </a:r>
            <a:r>
              <a:rPr b="0" lang="en-IN" sz="1900" spc="-137" strike="noStrike">
                <a:solidFill>
                  <a:srgbClr val="000000"/>
                </a:solidFill>
                <a:latin typeface="Arial Black"/>
                <a:ea typeface="DejaVu Sans"/>
              </a:rPr>
              <a:t>institutes </a:t>
            </a:r>
            <a:r>
              <a:rPr b="0" lang="en-IN" sz="19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900" spc="-20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37" strike="noStrike">
                <a:solidFill>
                  <a:srgbClr val="000000"/>
                </a:solidFill>
                <a:latin typeface="Arial Black"/>
                <a:ea typeface="DejaVu Sans"/>
              </a:rPr>
              <a:t>universities.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128" name="object 3"/>
          <p:cNvGrpSpPr/>
          <p:nvPr/>
        </p:nvGrpSpPr>
        <p:grpSpPr>
          <a:xfrm>
            <a:off x="189000" y="9240120"/>
            <a:ext cx="7008480" cy="1347840"/>
            <a:chOff x="189000" y="9240120"/>
            <a:chExt cx="7008480" cy="1347840"/>
          </a:xfrm>
        </p:grpSpPr>
        <p:sp>
          <p:nvSpPr>
            <p:cNvPr id="129" name="object 4"/>
            <p:cNvSpPr/>
            <p:nvPr/>
          </p:nvSpPr>
          <p:spPr>
            <a:xfrm>
              <a:off x="189000" y="9240120"/>
              <a:ext cx="217548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object 5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bject 2"/>
          <p:cNvSpPr/>
          <p:nvPr/>
        </p:nvSpPr>
        <p:spPr>
          <a:xfrm>
            <a:off x="460080" y="2880000"/>
            <a:ext cx="6556320" cy="44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61440" indent="-349200">
              <a:lnSpc>
                <a:spcPct val="114000"/>
              </a:lnSpc>
              <a:spcBef>
                <a:spcPts val="105"/>
              </a:spcBef>
              <a:buClr>
                <a:srgbClr val="000000"/>
              </a:buClr>
              <a:buSzPct val="106000"/>
              <a:buFont typeface="Verdana"/>
              <a:buChar char="●"/>
              <a:tabLst>
                <a:tab algn="l" pos="361440"/>
                <a:tab algn="l" pos="361800"/>
              </a:tabLst>
            </a:pP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Distinctive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  <a:ea typeface="DejaVu Sans"/>
              </a:rPr>
              <a:t>mention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lang="en-IN" sz="1800" spc="-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our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souvenir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which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60" strike="noStrike">
                <a:solidFill>
                  <a:srgbClr val="000000"/>
                </a:solidFill>
                <a:latin typeface="Arial Black"/>
                <a:ea typeface="DejaVu Sans"/>
              </a:rPr>
              <a:t>is 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sent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over India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1" lang="en-IN" sz="1800" spc="140" strike="noStrike">
                <a:solidFill>
                  <a:srgbClr val="000000"/>
                </a:solidFill>
                <a:latin typeface="Arial"/>
                <a:ea typeface="DejaVu Sans"/>
              </a:rPr>
              <a:t>500+ </a:t>
            </a:r>
            <a:r>
              <a:rPr b="1" lang="en-IN" sz="1800" spc="109" strike="noStrike">
                <a:solidFill>
                  <a:srgbClr val="000000"/>
                </a:solidFill>
                <a:latin typeface="Arial"/>
                <a:ea typeface="DejaVu Sans"/>
              </a:rPr>
              <a:t>companies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1" lang="en-IN" sz="1800" spc="46" strike="noStrike">
                <a:solidFill>
                  <a:srgbClr val="000000"/>
                </a:solidFill>
                <a:latin typeface="Arial"/>
                <a:ea typeface="DejaVu Sans"/>
              </a:rPr>
              <a:t>1000+  </a:t>
            </a:r>
            <a:r>
              <a:rPr b="1" lang="en-IN" sz="1800" spc="69" strike="noStrike">
                <a:solidFill>
                  <a:srgbClr val="000000"/>
                </a:solidFill>
                <a:latin typeface="Arial"/>
                <a:ea typeface="DejaVu Sans"/>
              </a:rPr>
              <a:t>colleges/universities.</a:t>
            </a:r>
            <a:endParaRPr b="0" lang="en-IN" sz="1800" spc="-1" strike="noStrike">
              <a:latin typeface="Arial"/>
            </a:endParaRPr>
          </a:p>
          <a:p>
            <a:pPr marL="361440" indent="-343080">
              <a:lnSpc>
                <a:spcPct val="114000"/>
              </a:lnSpc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29" strike="noStrike">
                <a:solidFill>
                  <a:srgbClr val="000000"/>
                </a:solidFill>
                <a:latin typeface="Arial"/>
                <a:ea typeface="DejaVu Sans"/>
              </a:rPr>
              <a:t>Exclusive</a:t>
            </a:r>
            <a:r>
              <a:rPr b="1" lang="en-IN" sz="1800" spc="-12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114" strike="noStrike">
                <a:solidFill>
                  <a:srgbClr val="000000"/>
                </a:solidFill>
                <a:latin typeface="Arial"/>
                <a:ea typeface="DejaVu Sans"/>
              </a:rPr>
              <a:t>announcements</a:t>
            </a:r>
            <a:r>
              <a:rPr b="1" lang="en-IN" sz="1800" spc="-11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promoting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lang="en-IN" sz="1800" spc="-114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as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9" strike="noStrike">
                <a:solidFill>
                  <a:srgbClr val="000000"/>
                </a:solidFill>
                <a:latin typeface="Arial Black"/>
                <a:ea typeface="DejaVu Sans"/>
              </a:rPr>
              <a:t>a  </a:t>
            </a:r>
            <a:r>
              <a:rPr b="0" lang="en-IN" sz="1800" spc="-126" strike="noStrike">
                <a:solidFill>
                  <a:srgbClr val="000000"/>
                </a:solidFill>
                <a:latin typeface="Arial Black"/>
                <a:ea typeface="DejaVu Sans"/>
              </a:rPr>
              <a:t>Thomso'23 Partner.</a:t>
            </a:r>
            <a:endParaRPr b="0" lang="en-IN" sz="1800" spc="-1" strike="noStrike">
              <a:latin typeface="Arial"/>
            </a:endParaRPr>
          </a:p>
          <a:p>
            <a:pPr marL="361440" indent="-349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106000"/>
              <a:buFont typeface="Verdana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75" strike="noStrike">
                <a:solidFill>
                  <a:srgbClr val="000000"/>
                </a:solidFill>
                <a:latin typeface="Arial"/>
                <a:ea typeface="DejaVu Sans"/>
              </a:rPr>
              <a:t>Thomso</a:t>
            </a:r>
            <a:r>
              <a:rPr b="1" lang="en-IN" sz="1800" spc="-14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  <a:ea typeface="DejaVu Sans"/>
              </a:rPr>
              <a:t>act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as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Digital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Branding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partner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for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41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0" lang="en-IN" sz="1800" spc="41" strike="noStrike">
                <a:solidFill>
                  <a:srgbClr val="000000"/>
                </a:solidFill>
                <a:latin typeface="Arial Black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361440" indent="-34344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lang="en-IN" sz="1800" spc="-2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000000"/>
                </a:solidFill>
                <a:latin typeface="Arial Black"/>
                <a:ea typeface="DejaVu Sans"/>
              </a:rPr>
              <a:t>name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logo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publicized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on</a:t>
            </a:r>
            <a:r>
              <a:rPr b="0" lang="en-IN" sz="1800" spc="-21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1" lang="en-IN" sz="1800" spc="66" strike="noStrike">
                <a:solidFill>
                  <a:srgbClr val="000000"/>
                </a:solidFill>
                <a:latin typeface="Arial"/>
                <a:ea typeface="DejaVu Sans"/>
              </a:rPr>
              <a:t>posters</a:t>
            </a:r>
            <a:endParaRPr b="0" lang="en-IN" sz="1800" spc="-1" strike="noStrike">
              <a:latin typeface="Arial"/>
            </a:endParaRPr>
          </a:p>
          <a:p>
            <a:pPr marL="361440">
              <a:lnSpc>
                <a:spcPct val="100000"/>
              </a:lnSpc>
              <a:spcBef>
                <a:spcPts val="431"/>
              </a:spcBef>
              <a:buNone/>
              <a:tabLst>
                <a:tab algn="l" pos="361440"/>
                <a:tab algn="l" pos="361800"/>
              </a:tabLst>
            </a:pPr>
            <a:r>
              <a:rPr b="1" lang="en-IN" sz="1800" spc="145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1" lang="en-IN" sz="1800" spc="92" strike="noStrike">
                <a:solidFill>
                  <a:srgbClr val="000000"/>
                </a:solidFill>
                <a:latin typeface="Arial"/>
                <a:ea typeface="DejaVu Sans"/>
              </a:rPr>
              <a:t>invitation </a:t>
            </a:r>
            <a:r>
              <a:rPr b="1" lang="en-IN" sz="1800" spc="41" strike="noStrike">
                <a:solidFill>
                  <a:srgbClr val="000000"/>
                </a:solidFill>
                <a:latin typeface="Arial"/>
                <a:ea typeface="DejaVu Sans"/>
              </a:rPr>
              <a:t>brochures</a:t>
            </a:r>
            <a:r>
              <a:rPr b="0" lang="en-IN" sz="1800" spc="41" strike="noStrike">
                <a:solidFill>
                  <a:srgbClr val="000000"/>
                </a:solidFill>
                <a:latin typeface="Arial Black"/>
                <a:ea typeface="DejaVu Sans"/>
              </a:rPr>
              <a:t>,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</a:t>
            </a:r>
            <a:r>
              <a:rPr b="0" lang="en-IN" sz="1800" spc="-42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sent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across </a:t>
            </a:r>
            <a:r>
              <a:rPr b="0" lang="en-IN" sz="1800" spc="-211" strike="noStrike">
                <a:solidFill>
                  <a:srgbClr val="000000"/>
                </a:solidFill>
                <a:latin typeface="Arial Black"/>
                <a:ea typeface="DejaVu Sans"/>
              </a:rPr>
              <a:t>1000</a:t>
            </a:r>
            <a:endParaRPr b="0" lang="en-IN" sz="1800" spc="-1" strike="noStrike">
              <a:latin typeface="Arial"/>
            </a:endParaRPr>
          </a:p>
          <a:p>
            <a:pPr marL="361440">
              <a:lnSpc>
                <a:spcPct val="100000"/>
              </a:lnSpc>
              <a:spcBef>
                <a:spcPts val="434"/>
              </a:spcBef>
              <a:buNone/>
              <a:tabLst>
                <a:tab algn="l" pos="361440"/>
                <a:tab algn="l" pos="361800"/>
              </a:tabLst>
            </a:pP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colleges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1800" spc="-23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country.</a:t>
            </a:r>
            <a:endParaRPr b="0" lang="en-IN" sz="1800" spc="-1" strike="noStrike">
              <a:latin typeface="Arial"/>
            </a:endParaRPr>
          </a:p>
          <a:p>
            <a:pPr marL="361440" indent="-343080">
              <a:lnSpc>
                <a:spcPct val="120000"/>
              </a:lnSpc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100" strike="noStrike">
                <a:solidFill>
                  <a:srgbClr val="000000"/>
                </a:solidFill>
                <a:latin typeface="Arial"/>
                <a:ea typeface="DejaVu Sans"/>
              </a:rPr>
              <a:t>Separate</a:t>
            </a:r>
            <a:r>
              <a:rPr b="1" lang="en-IN" sz="18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41" strike="noStrike">
                <a:solidFill>
                  <a:srgbClr val="000000"/>
                </a:solidFill>
                <a:latin typeface="Arial"/>
                <a:ea typeface="DejaVu Sans"/>
              </a:rPr>
              <a:t>E-Ricks</a:t>
            </a:r>
            <a:r>
              <a:rPr b="1" lang="en-IN" sz="18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with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66" strike="noStrike">
                <a:solidFill>
                  <a:srgbClr val="000000"/>
                </a:solidFill>
                <a:latin typeface="Arial Black"/>
                <a:ea typeface="DejaVu Sans"/>
              </a:rPr>
              <a:t>banners</a:t>
            </a:r>
            <a:r>
              <a:rPr b="0" lang="en-IN" sz="1800" spc="-114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7" strike="noStrike">
                <a:solidFill>
                  <a:srgbClr val="000000"/>
                </a:solidFill>
                <a:latin typeface="Arial Black"/>
                <a:ea typeface="DejaVu Sans"/>
              </a:rPr>
              <a:t>“</a:t>
            </a:r>
            <a:r>
              <a:rPr b="1" lang="en-IN" sz="1800" spc="7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0" lang="en-IN" sz="1800" spc="7" strike="noStrike">
                <a:solidFill>
                  <a:srgbClr val="000000"/>
                </a:solidFill>
                <a:latin typeface="Arial Black"/>
                <a:ea typeface="DejaVu Sans"/>
              </a:rPr>
              <a:t>”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covered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all 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over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them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run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across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800" spc="-46" strike="noStrike">
                <a:solidFill>
                  <a:srgbClr val="000000"/>
                </a:solidFill>
                <a:latin typeface="Arial Black"/>
                <a:ea typeface="DejaVu Sans"/>
              </a:rPr>
              <a:t>campus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  <a:ea typeface="DejaVu Sans"/>
              </a:rPr>
              <a:t>ensuring  </a:t>
            </a:r>
            <a:r>
              <a:rPr b="0" lang="en-IN" sz="1800" spc="-55" strike="noStrike">
                <a:solidFill>
                  <a:srgbClr val="000000"/>
                </a:solidFill>
                <a:latin typeface="Arial Black"/>
                <a:ea typeface="DejaVu Sans"/>
              </a:rPr>
              <a:t>maximum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reach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</a:t>
            </a:r>
            <a:r>
              <a:rPr b="0" lang="en-IN" sz="1800" spc="-28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visibility.</a:t>
            </a:r>
            <a:endParaRPr b="0" lang="en-IN" sz="1800" spc="-1" strike="noStrike">
              <a:latin typeface="Arial"/>
            </a:endParaRPr>
          </a:p>
          <a:p>
            <a:pPr marL="361440" indent="-343440">
              <a:lnSpc>
                <a:spcPct val="100000"/>
              </a:lnSpc>
              <a:spcBef>
                <a:spcPts val="349"/>
              </a:spcBef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80" strike="noStrike">
                <a:solidFill>
                  <a:srgbClr val="000000"/>
                </a:solidFill>
                <a:latin typeface="Arial"/>
                <a:ea typeface="DejaVu Sans"/>
              </a:rPr>
              <a:t>Promotional </a:t>
            </a:r>
            <a:r>
              <a:rPr b="1" lang="en-IN" sz="1800" spc="106" strike="noStrike">
                <a:solidFill>
                  <a:srgbClr val="000000"/>
                </a:solidFill>
                <a:latin typeface="Arial"/>
                <a:ea typeface="DejaVu Sans"/>
              </a:rPr>
              <a:t>video/Advertisement</a:t>
            </a:r>
            <a:r>
              <a:rPr b="1" lang="en-IN" sz="1800" spc="-31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featuring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endParaRPr b="0" lang="en-IN" sz="1800" spc="-1" strike="noStrike">
              <a:latin typeface="Arial"/>
            </a:endParaRPr>
          </a:p>
          <a:p>
            <a:pPr marL="361440">
              <a:lnSpc>
                <a:spcPct val="100000"/>
              </a:lnSpc>
              <a:spcBef>
                <a:spcPts val="326"/>
              </a:spcBef>
              <a:buNone/>
              <a:tabLst>
                <a:tab algn="l" pos="361440"/>
                <a:tab algn="l" pos="361800"/>
              </a:tabLst>
            </a:pP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shown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during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our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flagship</a:t>
            </a:r>
            <a:r>
              <a:rPr b="0" lang="en-IN" sz="1800" spc="-38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events.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5400" y="1664640"/>
            <a:ext cx="6177240" cy="1866240"/>
          </a:xfrm>
          <a:prstGeom prst="rect">
            <a:avLst/>
          </a:prstGeom>
          <a:noFill/>
          <a:ln w="0">
            <a:noFill/>
          </a:ln>
        </p:spPr>
        <p:txBody>
          <a:bodyPr lIns="0" rIns="0" tIns="83160" bIns="0" anchor="t">
            <a:noAutofit/>
          </a:bodyPr>
          <a:p>
            <a:pPr marL="12600">
              <a:lnSpc>
                <a:spcPct val="100000"/>
              </a:lnSpc>
              <a:spcBef>
                <a:spcPts val="655"/>
              </a:spcBef>
              <a:buNone/>
            </a:pPr>
            <a:r>
              <a:rPr b="0" lang="en-IN" sz="2400" spc="9" strike="noStrike">
                <a:solidFill>
                  <a:srgbClr val="000000"/>
                </a:solidFill>
                <a:latin typeface="Verdana"/>
              </a:rPr>
              <a:t>Summary</a:t>
            </a:r>
            <a:r>
              <a:rPr b="0" lang="en-IN" sz="2400" spc="-22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7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IN" sz="2400" spc="-24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Verdana"/>
              </a:rPr>
              <a:t>deliverables</a:t>
            </a:r>
            <a:r>
              <a:rPr b="0" lang="en-IN" sz="240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1" strike="noStrike">
                <a:solidFill>
                  <a:srgbClr val="000000"/>
                </a:solidFill>
                <a:latin typeface="Verdana"/>
              </a:rPr>
              <a:t>by</a:t>
            </a:r>
            <a:r>
              <a:rPr b="0" lang="en-IN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2400" spc="-72" strike="noStrike">
                <a:solidFill>
                  <a:srgbClr val="000000"/>
                </a:solidFill>
                <a:latin typeface="Verdana"/>
              </a:rPr>
              <a:t>THOMSO</a:t>
            </a:r>
            <a:r>
              <a:rPr b="1" lang="en-IN" sz="2400" spc="-18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26" strike="noStrike">
                <a:solidFill>
                  <a:srgbClr val="000000"/>
                </a:solidFill>
                <a:latin typeface="Verdana"/>
              </a:rPr>
              <a:t>to </a:t>
            </a:r>
            <a:r>
              <a:rPr b="1" lang="en-IN" sz="2400" spc="-126" strike="noStrike">
                <a:solidFill>
                  <a:srgbClr val="000000"/>
                </a:solidFill>
                <a:latin typeface="Verdana"/>
              </a:rPr>
              <a:t>Durian: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73" name="object 4"/>
          <p:cNvGrpSpPr/>
          <p:nvPr/>
        </p:nvGrpSpPr>
        <p:grpSpPr>
          <a:xfrm>
            <a:off x="144720" y="9218520"/>
            <a:ext cx="7052760" cy="1348200"/>
            <a:chOff x="144720" y="9218520"/>
            <a:chExt cx="7052760" cy="1348200"/>
          </a:xfrm>
        </p:grpSpPr>
        <p:sp>
          <p:nvSpPr>
            <p:cNvPr id="274" name="object 5"/>
            <p:cNvSpPr/>
            <p:nvPr/>
          </p:nvSpPr>
          <p:spPr>
            <a:xfrm>
              <a:off x="144720" y="9218520"/>
              <a:ext cx="217692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object 6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460080" y="2761560"/>
            <a:ext cx="6267960" cy="289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 anchor="t">
            <a:spAutoFit/>
          </a:bodyPr>
          <a:p>
            <a:pPr marL="361440" indent="-34920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SzPct val="106000"/>
              <a:buFont typeface="Verdana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41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given </a:t>
            </a:r>
            <a:r>
              <a:rPr b="1" lang="en-IN" sz="1800" spc="80" strike="noStrike">
                <a:solidFill>
                  <a:srgbClr val="000000"/>
                </a:solidFill>
                <a:latin typeface="Arial"/>
                <a:ea typeface="DejaVu Sans"/>
              </a:rPr>
              <a:t>special </a:t>
            </a:r>
            <a:r>
              <a:rPr b="1" lang="en-IN" sz="1800" spc="114" strike="noStrike">
                <a:solidFill>
                  <a:srgbClr val="000000"/>
                </a:solidFill>
                <a:latin typeface="Arial"/>
                <a:ea typeface="DejaVu Sans"/>
              </a:rPr>
              <a:t>mention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</a:t>
            </a:r>
            <a:r>
              <a:rPr b="0" lang="en-IN" sz="1800" spc="-29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11" strike="noStrike">
                <a:solidFill>
                  <a:srgbClr val="000000"/>
                </a:solidFill>
                <a:latin typeface="Arial Black"/>
                <a:ea typeface="DejaVu Sans"/>
              </a:rPr>
              <a:t>Thomso’23</a:t>
            </a:r>
            <a:endParaRPr b="0" lang="en-IN" sz="1800" spc="-1" strike="noStrike">
              <a:latin typeface="Arial"/>
            </a:endParaRPr>
          </a:p>
          <a:p>
            <a:pPr marL="361440">
              <a:lnSpc>
                <a:spcPct val="100000"/>
              </a:lnSpc>
              <a:spcBef>
                <a:spcPts val="329"/>
              </a:spcBef>
              <a:buNone/>
              <a:tabLst>
                <a:tab algn="l" pos="361440"/>
                <a:tab algn="l" pos="361800"/>
              </a:tabLst>
            </a:pPr>
            <a:r>
              <a:rPr b="1" lang="en-IN" sz="1800" spc="100" strike="noStrike">
                <a:solidFill>
                  <a:srgbClr val="000000"/>
                </a:solidFill>
                <a:latin typeface="Arial"/>
                <a:ea typeface="DejaVu Sans"/>
              </a:rPr>
              <a:t>aftermovie.</a:t>
            </a:r>
            <a:endParaRPr b="0" lang="en-IN" sz="1800" spc="-1" strike="noStrike">
              <a:latin typeface="Arial"/>
            </a:endParaRPr>
          </a:p>
          <a:p>
            <a:pPr marL="361440" indent="-349200">
              <a:lnSpc>
                <a:spcPct val="114000"/>
              </a:lnSpc>
              <a:buClr>
                <a:srgbClr val="000000"/>
              </a:buClr>
              <a:buSzPct val="106000"/>
              <a:buFont typeface="Verdana"/>
              <a:buChar char="●"/>
              <a:tabLst>
                <a:tab algn="l" pos="361440"/>
                <a:tab algn="l" pos="361800"/>
              </a:tabLst>
            </a:pP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Permission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conduct </a:t>
            </a:r>
            <a:r>
              <a:rPr b="1" lang="en-IN" sz="1800" spc="69" strike="noStrike">
                <a:solidFill>
                  <a:srgbClr val="000000"/>
                </a:solidFill>
                <a:latin typeface="Arial"/>
                <a:ea typeface="DejaVu Sans"/>
              </a:rPr>
              <a:t>workshops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in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1800" spc="-386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46" strike="noStrike">
                <a:solidFill>
                  <a:srgbClr val="000000"/>
                </a:solidFill>
                <a:latin typeface="Arial Black"/>
                <a:ea typeface="DejaVu Sans"/>
              </a:rPr>
              <a:t>campus 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  <a:ea typeface="DejaVu Sans"/>
              </a:rPr>
              <a:t>before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during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the</a:t>
            </a:r>
            <a:r>
              <a:rPr b="0" lang="en-IN" sz="1800" spc="-409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fest.</a:t>
            </a:r>
            <a:endParaRPr b="0" lang="en-IN" sz="1800" spc="-1" strike="noStrike">
              <a:latin typeface="Arial"/>
            </a:endParaRPr>
          </a:p>
          <a:p>
            <a:pPr marL="361440" indent="-343080">
              <a:lnSpc>
                <a:spcPct val="114000"/>
              </a:lnSpc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1" lang="en-IN" sz="1800" spc="46" strike="noStrike">
                <a:solidFill>
                  <a:srgbClr val="000000"/>
                </a:solidFill>
                <a:latin typeface="Arial"/>
                <a:ea typeface="DejaVu Sans"/>
              </a:rPr>
              <a:t>Title</a:t>
            </a:r>
            <a:r>
              <a:rPr b="1" lang="en-IN" sz="1800" spc="-14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Partner</a:t>
            </a:r>
            <a:r>
              <a:rPr b="1" lang="en-IN" sz="18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rights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of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  <a:ea typeface="DejaVu Sans"/>
              </a:rPr>
              <a:t>certain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  <a:ea typeface="DejaVu Sans"/>
              </a:rPr>
              <a:t>events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  <a:ea typeface="DejaVu Sans"/>
              </a:rPr>
              <a:t>that</a:t>
            </a:r>
            <a:r>
              <a:rPr b="0" lang="en-IN" sz="1800" spc="-151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can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 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discussed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mutually.</a:t>
            </a:r>
            <a:endParaRPr b="0" lang="en-IN" sz="1800" spc="-1" strike="noStrike">
              <a:latin typeface="Arial"/>
            </a:endParaRPr>
          </a:p>
          <a:p>
            <a:pPr marL="361440" indent="-343080">
              <a:lnSpc>
                <a:spcPts val="2591"/>
              </a:lnSpc>
              <a:spcBef>
                <a:spcPts val="136"/>
              </a:spcBef>
              <a:buClr>
                <a:srgbClr val="000000"/>
              </a:buClr>
              <a:buFont typeface="Times New Roman"/>
              <a:buChar char="●"/>
              <a:tabLst>
                <a:tab algn="l" pos="361440"/>
                <a:tab algn="l" pos="361800"/>
              </a:tabLst>
            </a:pPr>
            <a:r>
              <a:rPr b="0" lang="en-IN" sz="1800" spc="-165" strike="noStrike">
                <a:solidFill>
                  <a:srgbClr val="000000"/>
                </a:solidFill>
                <a:latin typeface="Arial Black"/>
                <a:ea typeface="DejaVu Sans"/>
              </a:rPr>
              <a:t>Tshirts 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  <a:ea typeface="DejaVu Sans"/>
              </a:rPr>
              <a:t>with </a:t>
            </a:r>
            <a:r>
              <a:rPr b="1" lang="en-IN" sz="1800" spc="86" strike="noStrike">
                <a:solidFill>
                  <a:srgbClr val="000000"/>
                </a:solidFill>
                <a:latin typeface="Arial"/>
                <a:ea typeface="DejaVu Sans"/>
              </a:rPr>
              <a:t>Durian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  <a:ea typeface="DejaVu Sans"/>
              </a:rPr>
              <a:t>logo </a:t>
            </a:r>
            <a:r>
              <a:rPr b="0" lang="en-IN" sz="1800" spc="-52" strike="noStrike">
                <a:solidFill>
                  <a:srgbClr val="000000"/>
                </a:solidFill>
                <a:latin typeface="Arial Black"/>
                <a:ea typeface="DejaVu Sans"/>
              </a:rPr>
              <a:t>on </a:t>
            </a:r>
            <a:r>
              <a:rPr b="0" lang="en-IN" sz="1800" spc="-157" strike="noStrike">
                <a:solidFill>
                  <a:srgbClr val="000000"/>
                </a:solidFill>
                <a:latin typeface="Arial Black"/>
                <a:ea typeface="DejaVu Sans"/>
              </a:rPr>
              <a:t>it </a:t>
            </a:r>
            <a:r>
              <a:rPr b="0" lang="en-IN" sz="1800" spc="-177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be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  <a:ea typeface="DejaVu Sans"/>
              </a:rPr>
              <a:t>distributed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  <a:ea typeface="DejaVu Sans"/>
              </a:rPr>
              <a:t>by 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Thomso to </a:t>
            </a:r>
            <a:r>
              <a:rPr b="0" lang="en-IN" sz="1800" spc="-114" strike="noStrike">
                <a:solidFill>
                  <a:srgbClr val="000000"/>
                </a:solidFill>
                <a:latin typeface="Arial Black"/>
                <a:ea typeface="DejaVu Sans"/>
              </a:rPr>
              <a:t>Winners,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Participants, </a:t>
            </a:r>
            <a:r>
              <a:rPr b="0" lang="en-IN" sz="1800" spc="-41" strike="noStrike">
                <a:solidFill>
                  <a:srgbClr val="000000"/>
                </a:solidFill>
                <a:latin typeface="Arial Black"/>
                <a:ea typeface="DejaVu Sans"/>
              </a:rPr>
              <a:t>Co-ordinators</a:t>
            </a:r>
            <a:r>
              <a:rPr b="0" lang="en-IN" sz="1800" spc="-250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  <a:ea typeface="DejaVu Sans"/>
              </a:rPr>
              <a:t>and 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  <a:ea typeface="DejaVu Sans"/>
              </a:rPr>
              <a:t>Volunteers.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8" name="object 3"/>
          <p:cNvSpPr/>
          <p:nvPr/>
        </p:nvSpPr>
        <p:spPr>
          <a:xfrm>
            <a:off x="551520" y="7875720"/>
            <a:ext cx="64616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61440" indent="-349200">
              <a:lnSpc>
                <a:spcPct val="114000"/>
              </a:lnSpc>
              <a:spcBef>
                <a:spcPts val="96"/>
              </a:spcBef>
              <a:buClr>
                <a:srgbClr val="000000"/>
              </a:buClr>
              <a:buFont typeface="VL PGothic"/>
              <a:buChar char="❖"/>
              <a:tabLst>
                <a:tab algn="l" pos="361440"/>
                <a:tab algn="l" pos="361800"/>
              </a:tabLst>
            </a:pPr>
            <a:r>
              <a:rPr b="0" i="1" lang="en-IN" sz="1900" spc="80" strike="noStrike">
                <a:solidFill>
                  <a:srgbClr val="000000"/>
                </a:solidFill>
                <a:latin typeface="Arial"/>
                <a:ea typeface="DejaVu Sans"/>
              </a:rPr>
              <a:t>We </a:t>
            </a:r>
            <a:r>
              <a:rPr b="0" i="1" lang="en-IN" sz="1900" spc="131" strike="noStrike">
                <a:solidFill>
                  <a:srgbClr val="000000"/>
                </a:solidFill>
                <a:latin typeface="Arial"/>
                <a:ea typeface="DejaVu Sans"/>
              </a:rPr>
              <a:t>are </a:t>
            </a:r>
            <a:r>
              <a:rPr b="0" i="1" lang="en-IN" sz="1900" spc="154" strike="noStrike">
                <a:solidFill>
                  <a:srgbClr val="000000"/>
                </a:solidFill>
                <a:latin typeface="Arial"/>
                <a:ea typeface="DejaVu Sans"/>
              </a:rPr>
              <a:t>open </a:t>
            </a:r>
            <a:r>
              <a:rPr b="0" i="1" lang="en-IN" sz="1900" spc="151" strike="noStrike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b="0" i="1" lang="en-IN" sz="1900" spc="171" strike="noStrike">
                <a:solidFill>
                  <a:srgbClr val="000000"/>
                </a:solidFill>
                <a:latin typeface="Arial"/>
                <a:ea typeface="DejaVu Sans"/>
              </a:rPr>
              <a:t>making </a:t>
            </a:r>
            <a:r>
              <a:rPr b="1" i="1" lang="en-IN" sz="1900" spc="69" strike="noStrike">
                <a:solidFill>
                  <a:srgbClr val="000000"/>
                </a:solidFill>
                <a:latin typeface="Arial"/>
                <a:ea typeface="DejaVu Sans"/>
              </a:rPr>
              <a:t>Special </a:t>
            </a:r>
            <a:r>
              <a:rPr b="1" i="1" lang="en-IN" sz="1900" spc="131" strike="noStrike">
                <a:solidFill>
                  <a:srgbClr val="000000"/>
                </a:solidFill>
                <a:latin typeface="Arial"/>
                <a:ea typeface="DejaVu Sans"/>
              </a:rPr>
              <a:t>arrangements  </a:t>
            </a:r>
            <a:r>
              <a:rPr b="0" i="1" lang="en-IN" sz="1900" spc="171" strike="noStrike">
                <a:solidFill>
                  <a:srgbClr val="000000"/>
                </a:solidFill>
                <a:latin typeface="Arial"/>
                <a:ea typeface="DejaVu Sans"/>
              </a:rPr>
              <a:t>that</a:t>
            </a:r>
            <a:r>
              <a:rPr b="0" i="1" lang="en-IN" sz="1900" spc="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85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i="1" lang="en-IN" sz="1900" spc="29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65" strike="noStrike">
                <a:solidFill>
                  <a:srgbClr val="000000"/>
                </a:solidFill>
                <a:latin typeface="Arial"/>
                <a:ea typeface="DejaVu Sans"/>
              </a:rPr>
              <a:t>be</a:t>
            </a:r>
            <a:r>
              <a:rPr b="0" i="1" lang="en-IN" sz="1900" spc="29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09" strike="noStrike">
                <a:solidFill>
                  <a:srgbClr val="000000"/>
                </a:solidFill>
                <a:latin typeface="Arial"/>
                <a:ea typeface="DejaVu Sans"/>
              </a:rPr>
              <a:t>discussed</a:t>
            </a:r>
            <a:r>
              <a:rPr b="0" i="1" lang="en-IN" sz="1900" spc="4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60" strike="noStrike">
                <a:solidFill>
                  <a:srgbClr val="000000"/>
                </a:solidFill>
                <a:latin typeface="Arial"/>
                <a:ea typeface="DejaVu Sans"/>
              </a:rPr>
              <a:t>according</a:t>
            </a:r>
            <a:r>
              <a:rPr b="0" i="1" lang="en-IN" sz="1900" spc="29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54" strike="noStrike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b="0" i="1" lang="en-IN" sz="1900" spc="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40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0" i="1" lang="en-IN" sz="1900" spc="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151" strike="noStrike">
                <a:solidFill>
                  <a:srgbClr val="000000"/>
                </a:solidFill>
                <a:latin typeface="Arial"/>
                <a:ea typeface="DejaVu Sans"/>
              </a:rPr>
              <a:t>marketing  </a:t>
            </a:r>
            <a:r>
              <a:rPr b="0" i="1" lang="en-IN" sz="1900" spc="134" strike="noStrike">
                <a:solidFill>
                  <a:srgbClr val="000000"/>
                </a:solidFill>
                <a:latin typeface="Arial"/>
                <a:ea typeface="DejaVu Sans"/>
              </a:rPr>
              <a:t>strategy </a:t>
            </a:r>
            <a:r>
              <a:rPr b="0" i="1" lang="en-IN" sz="1900" spc="120" strike="noStrike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b="0" i="1" lang="en-IN" sz="1900" spc="-7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IN" sz="1900" spc="66" strike="noStrike">
                <a:solidFill>
                  <a:srgbClr val="000000"/>
                </a:solidFill>
                <a:latin typeface="Arial"/>
                <a:ea typeface="DejaVu Sans"/>
              </a:rPr>
              <a:t>Durian.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5400" y="1590120"/>
            <a:ext cx="6177240" cy="1865520"/>
          </a:xfrm>
          <a:prstGeom prst="rect">
            <a:avLst/>
          </a:prstGeom>
          <a:noFill/>
          <a:ln w="0">
            <a:noFill/>
          </a:ln>
        </p:spPr>
        <p:txBody>
          <a:bodyPr lIns="0" rIns="0" tIns="82440" bIns="0" anchor="t">
            <a:noAutofit/>
          </a:bodyPr>
          <a:p>
            <a:pPr marL="12600">
              <a:lnSpc>
                <a:spcPct val="100000"/>
              </a:lnSpc>
              <a:spcBef>
                <a:spcPts val="649"/>
              </a:spcBef>
              <a:buNone/>
            </a:pPr>
            <a:r>
              <a:rPr b="0" lang="en-IN" sz="2400" spc="9" strike="noStrike">
                <a:solidFill>
                  <a:srgbClr val="000000"/>
                </a:solidFill>
                <a:latin typeface="Verdana"/>
              </a:rPr>
              <a:t>Summary</a:t>
            </a:r>
            <a:r>
              <a:rPr b="0" lang="en-IN" sz="2400" spc="-21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1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IN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Verdana"/>
              </a:rPr>
              <a:t>deliverables</a:t>
            </a:r>
            <a:r>
              <a:rPr b="0" lang="en-IN" sz="2400" spc="-21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1" strike="noStrike">
                <a:solidFill>
                  <a:srgbClr val="000000"/>
                </a:solidFill>
                <a:latin typeface="Verdana"/>
              </a:rPr>
              <a:t>by</a:t>
            </a:r>
            <a:r>
              <a:rPr b="0" lang="en-IN" sz="240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2400" spc="-72" strike="noStrike">
                <a:solidFill>
                  <a:srgbClr val="000000"/>
                </a:solidFill>
                <a:latin typeface="Verdana"/>
              </a:rPr>
              <a:t>THOMSO</a:t>
            </a:r>
            <a:r>
              <a:rPr b="1" lang="en-IN" sz="2400" spc="-16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2400" spc="26" strike="noStrike">
                <a:solidFill>
                  <a:srgbClr val="000000"/>
                </a:solidFill>
                <a:latin typeface="Verdana"/>
              </a:rPr>
              <a:t>to </a:t>
            </a:r>
            <a:r>
              <a:rPr b="1" lang="en-IN" sz="2400" spc="-126" strike="noStrike">
                <a:solidFill>
                  <a:srgbClr val="000000"/>
                </a:solidFill>
                <a:latin typeface="Verdana"/>
              </a:rPr>
              <a:t>Durian: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80" name="object 5"/>
          <p:cNvGrpSpPr/>
          <p:nvPr/>
        </p:nvGrpSpPr>
        <p:grpSpPr>
          <a:xfrm>
            <a:off x="144720" y="9218520"/>
            <a:ext cx="7052760" cy="1348200"/>
            <a:chOff x="144720" y="9218520"/>
            <a:chExt cx="7052760" cy="1348200"/>
          </a:xfrm>
        </p:grpSpPr>
        <p:sp>
          <p:nvSpPr>
            <p:cNvPr id="281" name="object 6"/>
            <p:cNvSpPr/>
            <p:nvPr/>
          </p:nvSpPr>
          <p:spPr>
            <a:xfrm>
              <a:off x="144720" y="9218520"/>
              <a:ext cx="217692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object 2"/>
          <p:cNvGrpSpPr/>
          <p:nvPr/>
        </p:nvGrpSpPr>
        <p:grpSpPr>
          <a:xfrm>
            <a:off x="146160" y="298800"/>
            <a:ext cx="7031160" cy="10255680"/>
            <a:chOff x="146160" y="298800"/>
            <a:chExt cx="7031160" cy="10255680"/>
          </a:xfrm>
        </p:grpSpPr>
        <p:sp>
          <p:nvSpPr>
            <p:cNvPr id="285" name="object 3"/>
            <p:cNvSpPr/>
            <p:nvPr/>
          </p:nvSpPr>
          <p:spPr>
            <a:xfrm>
              <a:off x="331200" y="298800"/>
              <a:ext cx="6846120" cy="10014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object 4"/>
            <p:cNvSpPr/>
            <p:nvPr/>
          </p:nvSpPr>
          <p:spPr>
            <a:xfrm>
              <a:off x="146160" y="9208080"/>
              <a:ext cx="2174040" cy="13464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object 5"/>
          <p:cNvGraphicFramePr/>
          <p:nvPr/>
        </p:nvGraphicFramePr>
        <p:xfrm>
          <a:off x="258480" y="1607040"/>
          <a:ext cx="7030800" cy="7681320"/>
        </p:xfrm>
        <a:graphic>
          <a:graphicData uri="http://schemas.openxmlformats.org/drawingml/2006/table">
            <a:tbl>
              <a:tblPr/>
              <a:tblGrid>
                <a:gridCol w="2144880"/>
                <a:gridCol w="1114200"/>
                <a:gridCol w="1165680"/>
                <a:gridCol w="1302840"/>
                <a:gridCol w="1303560"/>
              </a:tblGrid>
              <a:tr h="370800"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endParaRPr b="0" lang="en-IN" sz="1650" spc="-1" strike="noStrike">
                        <a:latin typeface="Arial"/>
                      </a:endParaRPr>
                    </a:p>
                    <a:p>
                      <a:pPr marL="477000">
                        <a:lnSpc>
                          <a:spcPct val="100000"/>
                        </a:lnSpc>
                        <a:buNone/>
                      </a:pPr>
                      <a:r>
                        <a:rPr b="1" lang="en-IN" sz="16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Deliverables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r>
                        <a:rPr b="1" lang="en-IN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Lakhs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8560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3.5</a:t>
                      </a:r>
                      <a:r>
                        <a:rPr b="1" lang="en-IN" sz="1400" spc="-4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4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Lakhs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r>
                        <a:rPr b="1" lang="en-IN" sz="1400" spc="-15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Lakhs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960" algn="ctr">
                        <a:lnSpc>
                          <a:spcPct val="100000"/>
                        </a:lnSpc>
                        <a:spcBef>
                          <a:spcPts val="575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r>
                        <a:rPr b="1" lang="en-IN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4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Lakh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</a:tr>
              <a:tr h="4600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Diamond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06280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Platinum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Gold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960" algn="ctr">
                        <a:lnSpc>
                          <a:spcPct val="100000"/>
                        </a:lnSpc>
                        <a:spcBef>
                          <a:spcPts val="629"/>
                        </a:spcBef>
                        <a:buNone/>
                      </a:pPr>
                      <a:r>
                        <a:rPr b="1" lang="en-IN" sz="1400" spc="1" strike="noStrike">
                          <a:solidFill>
                            <a:srgbClr val="000000"/>
                          </a:solidFill>
                          <a:latin typeface="Arial"/>
                        </a:rPr>
                        <a:t>Major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4a7d5"/>
                    </a:solidFill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Flex/Banners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Website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Standee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Social</a:t>
                      </a:r>
                      <a:r>
                        <a:rPr b="1" lang="en-IN" sz="1200" spc="-15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Media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Poster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Logo</a:t>
                      </a:r>
                      <a:r>
                        <a:rPr b="1" lang="en-IN" sz="12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Branding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Feature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</a:t>
                      </a:r>
                      <a:r>
                        <a:rPr b="1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 Aftermovie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4204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Logo on 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Events</a:t>
                      </a:r>
                      <a:r>
                        <a:rPr b="1" lang="en-IN" sz="12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Backdrop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Digital</a:t>
                      </a:r>
                      <a:r>
                        <a:rPr b="1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display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5" strike="noStrike">
                          <a:solidFill>
                            <a:srgbClr val="000000"/>
                          </a:solidFill>
                          <a:latin typeface="Arial"/>
                        </a:rPr>
                        <a:t>Ads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</a:t>
                      </a:r>
                      <a:r>
                        <a:rPr b="1" lang="en-IN" sz="1200" spc="29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Souvenir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1 Page</a:t>
                      </a:r>
                      <a:r>
                        <a:rPr b="0" lang="en-IN" sz="1200" spc="-26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Ad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63080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1/2 Page</a:t>
                      </a:r>
                      <a:r>
                        <a:rPr b="0" lang="en-IN" sz="1200" spc="-46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Ad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1/4 Page</a:t>
                      </a:r>
                      <a:r>
                        <a:rPr b="0" lang="en-IN" sz="1200" spc="-4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Ad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Logo</a:t>
                      </a:r>
                      <a:r>
                        <a:rPr b="0" lang="en-IN" sz="1200" spc="-32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Only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Zonal</a:t>
                      </a:r>
                      <a:r>
                        <a:rPr b="1" lang="en-IN" sz="1200" spc="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Branding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Stalls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Pamphlet in</a:t>
                      </a:r>
                      <a:r>
                        <a:rPr b="1" lang="en-IN" sz="1200" spc="-26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hand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Workshop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Marketing</a:t>
                      </a:r>
                      <a:r>
                        <a:rPr b="1" lang="en-IN" sz="12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video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0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Ad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during</a:t>
                      </a:r>
                      <a:r>
                        <a:rPr b="1" lang="en-IN" sz="1200" spc="49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events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Naming Lanes of</a:t>
                      </a:r>
                      <a:r>
                        <a:rPr b="1" lang="en-IN" sz="1200" spc="-35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IITR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Gate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Dropdown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Event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Title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308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</a:t>
                      </a: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 rickshaw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16"/>
                        </a:spcBef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anchor="t">
                      <a:noAutofit/>
                    </a:bodyPr>
                    <a:p>
                      <a:pPr marL="737280" indent="-410040">
                        <a:lnSpc>
                          <a:spcPct val="114000"/>
                        </a:lnSpc>
                        <a:spcBef>
                          <a:spcPts val="465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Merchandise/</a:t>
                      </a:r>
                      <a:r>
                        <a:rPr b="1" lang="en-IN" sz="1200" spc="-60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T-shirt  Branding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4"/>
                        </a:spcBef>
                        <a:buNone/>
                      </a:pPr>
                      <a:endParaRPr b="0" lang="en-IN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7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4"/>
                        </a:spcBef>
                        <a:buNone/>
                      </a:pPr>
                      <a:endParaRPr b="0" lang="en-IN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4"/>
                        </a:spcBef>
                        <a:buNone/>
                      </a:pPr>
                      <a:endParaRPr b="0" lang="en-IN" sz="13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4"/>
                        </a:spcBef>
                        <a:buNone/>
                      </a:pPr>
                      <a:endParaRPr b="0" lang="en-IN" sz="13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2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8" name="object 6"/>
          <p:cNvGrpSpPr/>
          <p:nvPr/>
        </p:nvGrpSpPr>
        <p:grpSpPr>
          <a:xfrm>
            <a:off x="5640480" y="10008000"/>
            <a:ext cx="1652760" cy="282960"/>
            <a:chOff x="5640480" y="10008000"/>
            <a:chExt cx="1652760" cy="282960"/>
          </a:xfrm>
        </p:grpSpPr>
        <p:sp>
          <p:nvSpPr>
            <p:cNvPr id="289" name="object 7"/>
            <p:cNvSpPr/>
            <p:nvPr/>
          </p:nvSpPr>
          <p:spPr>
            <a:xfrm>
              <a:off x="5640480" y="10008000"/>
              <a:ext cx="1652760" cy="282960"/>
            </a:xfrm>
            <a:custGeom>
              <a:avLst/>
              <a:gdLst/>
              <a:ahLst/>
              <a:rect l="l" t="t" r="r" b="b"/>
              <a:pathLst>
                <a:path w="1653540" h="283845">
                  <a:moveTo>
                    <a:pt x="1653539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653539" y="283463"/>
                  </a:lnTo>
                  <a:lnTo>
                    <a:pt x="16535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object 8"/>
            <p:cNvSpPr/>
            <p:nvPr/>
          </p:nvSpPr>
          <p:spPr>
            <a:xfrm>
              <a:off x="5640480" y="10008000"/>
              <a:ext cx="1652760" cy="282960"/>
            </a:xfrm>
            <a:custGeom>
              <a:avLst/>
              <a:gdLst/>
              <a:ahLst/>
              <a:rect l="l" t="t" r="r" b="b"/>
              <a:pathLst>
                <a:path w="1653540" h="283845">
                  <a:moveTo>
                    <a:pt x="0" y="283463"/>
                  </a:moveTo>
                  <a:lnTo>
                    <a:pt x="1653539" y="283463"/>
                  </a:lnTo>
                  <a:lnTo>
                    <a:pt x="1653539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noFill/>
            <a:ln w="9524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19760" y="1644480"/>
            <a:ext cx="461988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400" spc="-97" strike="noStrike">
                <a:solidFill>
                  <a:srgbClr val="000000"/>
                </a:solidFill>
                <a:latin typeface="Verdana"/>
              </a:rPr>
              <a:t>Deliverables </a:t>
            </a:r>
            <a:r>
              <a:rPr b="1" lang="en-IN" sz="2400" spc="-92" strike="noStrike">
                <a:solidFill>
                  <a:srgbClr val="000000"/>
                </a:solidFill>
                <a:latin typeface="Verdana"/>
              </a:rPr>
              <a:t>from </a:t>
            </a:r>
            <a:r>
              <a:rPr b="1" lang="en-IN" sz="2400" spc="-126" strike="noStrike">
                <a:solidFill>
                  <a:srgbClr val="000000"/>
                </a:solidFill>
                <a:latin typeface="Verdana"/>
              </a:rPr>
              <a:t>Durian: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2" name="object 3"/>
          <p:cNvSpPr/>
          <p:nvPr/>
        </p:nvSpPr>
        <p:spPr>
          <a:xfrm>
            <a:off x="496800" y="7379640"/>
            <a:ext cx="6256440" cy="16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  <a:buNone/>
            </a:pPr>
            <a:r>
              <a:rPr b="0" i="1" lang="en-IN" sz="1800" spc="-46" strike="noStrike">
                <a:solidFill>
                  <a:srgbClr val="000000"/>
                </a:solidFill>
                <a:latin typeface="Verdana"/>
                <a:ea typeface="DejaVu Sans"/>
              </a:rPr>
              <a:t>*Thomso</a:t>
            </a:r>
            <a:r>
              <a:rPr b="0" i="1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75" strike="noStrike">
                <a:solidFill>
                  <a:srgbClr val="000000"/>
                </a:solidFill>
                <a:latin typeface="Verdana"/>
                <a:ea typeface="DejaVu Sans"/>
              </a:rPr>
              <a:t>team</a:t>
            </a:r>
            <a:r>
              <a:rPr b="0" i="1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assures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you</a:t>
            </a:r>
            <a:r>
              <a:rPr b="0" i="1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55" strike="noStrike">
                <a:solidFill>
                  <a:srgbClr val="000000"/>
                </a:solidFill>
                <a:latin typeface="Verdana"/>
                <a:ea typeface="DejaVu Sans"/>
              </a:rPr>
              <a:t>that</a:t>
            </a:r>
            <a:r>
              <a:rPr b="0" i="1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i="1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35" strike="noStrike">
                <a:solidFill>
                  <a:srgbClr val="000000"/>
                </a:solidFill>
                <a:latin typeface="Verdana"/>
                <a:ea typeface="DejaVu Sans"/>
              </a:rPr>
              <a:t>above</a:t>
            </a:r>
            <a:r>
              <a:rPr b="0" i="1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46" strike="noStrike">
                <a:solidFill>
                  <a:srgbClr val="000000"/>
                </a:solidFill>
                <a:latin typeface="Verdana"/>
                <a:ea typeface="DejaVu Sans"/>
              </a:rPr>
              <a:t>mentioned 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deals</a:t>
            </a:r>
            <a:r>
              <a:rPr b="0" i="1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55" strike="noStrike">
                <a:solidFill>
                  <a:srgbClr val="000000"/>
                </a:solidFill>
                <a:latin typeface="Verdana"/>
                <a:ea typeface="DejaVu Sans"/>
              </a:rPr>
              <a:t>would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49" strike="noStrike">
                <a:solidFill>
                  <a:srgbClr val="000000"/>
                </a:solidFill>
                <a:latin typeface="Verdana"/>
                <a:ea typeface="DejaVu Sans"/>
              </a:rPr>
              <a:t>be</a:t>
            </a:r>
            <a:r>
              <a:rPr b="0" i="1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beneficial</a:t>
            </a:r>
            <a:r>
              <a:rPr b="0" i="1" lang="en-IN" sz="18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to</a:t>
            </a:r>
            <a:r>
              <a:rPr b="0" i="1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49" strike="noStrike">
                <a:solidFill>
                  <a:srgbClr val="000000"/>
                </a:solidFill>
                <a:latin typeface="Verdana"/>
                <a:ea typeface="DejaVu Sans"/>
              </a:rPr>
              <a:t>both</a:t>
            </a:r>
            <a:r>
              <a:rPr b="0" i="1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i="1" lang="en-IN" sz="1800" spc="-18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-15" strike="noStrike">
                <a:solidFill>
                  <a:srgbClr val="000000"/>
                </a:solidFill>
                <a:latin typeface="Verdana"/>
                <a:ea typeface="DejaVu Sans"/>
              </a:rPr>
              <a:t>parties.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109" strike="noStrike">
                <a:solidFill>
                  <a:srgbClr val="000000"/>
                </a:solidFill>
                <a:latin typeface="Verdana"/>
                <a:ea typeface="DejaVu Sans"/>
              </a:rPr>
              <a:t>We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7" strike="noStrike">
                <a:solidFill>
                  <a:srgbClr val="000000"/>
                </a:solidFill>
                <a:latin typeface="Verdana"/>
                <a:ea typeface="DejaVu Sans"/>
              </a:rPr>
              <a:t>look 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forward</a:t>
            </a:r>
            <a:r>
              <a:rPr b="0" i="1" lang="en-IN" sz="18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to</a:t>
            </a:r>
            <a:r>
              <a:rPr b="0" i="1" lang="en-IN" sz="1800" spc="-18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46" strike="noStrike">
                <a:solidFill>
                  <a:srgbClr val="000000"/>
                </a:solidFill>
                <a:latin typeface="Verdana"/>
                <a:ea typeface="DejaVu Sans"/>
              </a:rPr>
              <a:t>hearing</a:t>
            </a:r>
            <a:r>
              <a:rPr b="0" i="1" lang="en-IN" sz="18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-15" strike="noStrike">
                <a:solidFill>
                  <a:srgbClr val="000000"/>
                </a:solidFill>
                <a:latin typeface="Verdana"/>
                <a:ea typeface="DejaVu Sans"/>
              </a:rPr>
              <a:t>positively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6" strike="noStrike">
                <a:solidFill>
                  <a:srgbClr val="000000"/>
                </a:solidFill>
                <a:latin typeface="Verdana"/>
                <a:ea typeface="DejaVu Sans"/>
              </a:rPr>
              <a:t>from</a:t>
            </a:r>
            <a:r>
              <a:rPr b="0" i="1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you</a:t>
            </a:r>
            <a:r>
              <a:rPr b="0" i="1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-41" strike="noStrike">
                <a:solidFill>
                  <a:srgbClr val="000000"/>
                </a:solidFill>
                <a:latin typeface="Verdana"/>
                <a:ea typeface="DejaVu Sans"/>
              </a:rPr>
              <a:t>soon.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1"/>
              </a:spcBef>
              <a:buNone/>
            </a:pPr>
            <a:endParaRPr b="0" lang="en-IN" sz="175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buNone/>
            </a:pPr>
            <a:r>
              <a:rPr b="0" i="1" lang="en-IN" sz="1800" spc="-26" strike="noStrike">
                <a:solidFill>
                  <a:srgbClr val="000000"/>
                </a:solidFill>
                <a:latin typeface="Verdana"/>
                <a:ea typeface="DejaVu Sans"/>
              </a:rPr>
              <a:t>*Deliverables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9" strike="noStrike">
                <a:solidFill>
                  <a:srgbClr val="000000"/>
                </a:solidFill>
                <a:latin typeface="Verdana"/>
                <a:ea typeface="DejaVu Sans"/>
              </a:rPr>
              <a:t>are</a:t>
            </a:r>
            <a:r>
              <a:rPr b="0" i="1" lang="en-IN" sz="18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46" strike="noStrike">
                <a:solidFill>
                  <a:srgbClr val="000000"/>
                </a:solidFill>
                <a:latin typeface="Verdana"/>
                <a:ea typeface="DejaVu Sans"/>
              </a:rPr>
              <a:t>negotiable</a:t>
            </a:r>
            <a:r>
              <a:rPr b="0" i="1" lang="en-IN" sz="18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26" strike="noStrike">
                <a:solidFill>
                  <a:srgbClr val="000000"/>
                </a:solidFill>
                <a:latin typeface="Verdana"/>
                <a:ea typeface="DejaVu Sans"/>
              </a:rPr>
              <a:t>from</a:t>
            </a:r>
            <a:r>
              <a:rPr b="0" i="1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55" strike="noStrike">
                <a:solidFill>
                  <a:srgbClr val="000000"/>
                </a:solidFill>
                <a:latin typeface="Verdana"/>
                <a:ea typeface="DejaVu Sans"/>
              </a:rPr>
              <a:t>both</a:t>
            </a:r>
            <a:r>
              <a:rPr b="0" i="1" lang="en-IN" sz="1800" spc="-17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i="1" lang="en-IN" sz="1800" spc="-52" strike="noStrike">
                <a:solidFill>
                  <a:srgbClr val="000000"/>
                </a:solidFill>
                <a:latin typeface="Verdana"/>
                <a:ea typeface="DejaVu Sans"/>
              </a:rPr>
              <a:t>side.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349200" y="2315160"/>
            <a:ext cx="6856920" cy="61167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407520" indent="-343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Times New Roman"/>
              <a:buChar char="●"/>
              <a:tabLst>
                <a:tab algn="l" pos="408240"/>
                <a:tab algn="l" pos="408960"/>
              </a:tabLst>
            </a:pPr>
            <a:r>
              <a:rPr b="0" lang="en-IN" sz="1800" spc="-171" strike="noStrike">
                <a:solidFill>
                  <a:srgbClr val="000000"/>
                </a:solidFill>
                <a:latin typeface="Arial Black"/>
              </a:rPr>
              <a:t>Exclusive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</a:rPr>
              <a:t>merchandise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</a:rPr>
              <a:t>and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</a:rPr>
              <a:t>products of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</a:rPr>
              <a:t>Durian</a:t>
            </a:r>
            <a:r>
              <a:rPr b="0" lang="en-IN" sz="1800" spc="-466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</a:rPr>
              <a:t>to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</a:rPr>
              <a:t>be 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</a:rPr>
              <a:t>given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</a:rPr>
              <a:t>to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</a:rPr>
              <a:t>the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</a:rPr>
              <a:t>winners/participants of </a:t>
            </a:r>
            <a:r>
              <a:rPr b="0" lang="en-IN" sz="1800" spc="-92" strike="noStrike">
                <a:solidFill>
                  <a:srgbClr val="000000"/>
                </a:solidFill>
                <a:latin typeface="Arial Black"/>
              </a:rPr>
              <a:t>various</a:t>
            </a:r>
            <a:r>
              <a:rPr b="0" lang="en-IN" sz="1800" spc="-375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</a:rPr>
              <a:t>events.</a:t>
            </a:r>
            <a:endParaRPr b="0" lang="en-IN" sz="1800" spc="-1" strike="noStrike">
              <a:latin typeface="Arial"/>
            </a:endParaRPr>
          </a:p>
          <a:p>
            <a:pPr marL="407520" indent="-317520">
              <a:lnSpc>
                <a:spcPct val="115000"/>
              </a:lnSpc>
              <a:spcBef>
                <a:spcPts val="884"/>
              </a:spcBef>
              <a:buClr>
                <a:srgbClr val="000000"/>
              </a:buClr>
              <a:buSzPct val="78000"/>
              <a:buFont typeface="Times New Roman"/>
              <a:buChar char="●"/>
              <a:tabLst>
                <a:tab algn="l" pos="408240"/>
                <a:tab algn="l" pos="408960"/>
              </a:tabLst>
            </a:pP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Delivering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</a:rPr>
              <a:t>the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prints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</a:rPr>
              <a:t>covering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all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</a:rPr>
              <a:t>company </a:t>
            </a:r>
            <a:r>
              <a:rPr b="0" lang="en-IN" sz="1800" spc="-114" strike="noStrike">
                <a:solidFill>
                  <a:srgbClr val="000000"/>
                </a:solidFill>
                <a:latin typeface="Arial Black"/>
              </a:rPr>
              <a:t>specific  </a:t>
            </a:r>
            <a:r>
              <a:rPr b="0" lang="en-IN" sz="1800" spc="-15" strike="noStrike">
                <a:solidFill>
                  <a:srgbClr val="000000"/>
                </a:solidFill>
                <a:latin typeface="Arial Black"/>
              </a:rPr>
              <a:t>banners/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86" strike="noStrike">
                <a:solidFill>
                  <a:srgbClr val="000000"/>
                </a:solidFill>
                <a:latin typeface="Arial Black"/>
              </a:rPr>
              <a:t>flexes/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75" strike="noStrike">
                <a:solidFill>
                  <a:srgbClr val="000000"/>
                </a:solidFill>
                <a:latin typeface="Arial Black"/>
              </a:rPr>
              <a:t>backdrops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</a:rPr>
              <a:t>for</a:t>
            </a:r>
            <a:r>
              <a:rPr b="0" lang="en-IN" sz="1800" spc="-120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</a:rPr>
              <a:t>the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events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</a:rPr>
              <a:t>to</a:t>
            </a:r>
            <a:r>
              <a:rPr b="0" lang="en-IN" sz="1800" spc="-140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</a:rPr>
              <a:t>be</a:t>
            </a:r>
            <a:r>
              <a:rPr b="0" lang="en-IN" sz="1800" spc="-131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</a:rPr>
              <a:t>held  </a:t>
            </a:r>
            <a:r>
              <a:rPr b="0" lang="en-IN" sz="1800" spc="-60" strike="noStrike">
                <a:solidFill>
                  <a:srgbClr val="000000"/>
                </a:solidFill>
                <a:latin typeface="Arial Black"/>
              </a:rPr>
              <a:t>during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37" strike="noStrike">
                <a:solidFill>
                  <a:srgbClr val="000000"/>
                </a:solidFill>
                <a:latin typeface="Arial Black"/>
              </a:rPr>
              <a:t>Thomso'23.</a:t>
            </a:r>
            <a:endParaRPr b="0" lang="en-IN" sz="1800" spc="-1" strike="noStrike">
              <a:latin typeface="Arial"/>
            </a:endParaRPr>
          </a:p>
          <a:p>
            <a:pPr marL="407520" indent="-317520">
              <a:lnSpc>
                <a:spcPct val="114000"/>
              </a:lnSpc>
              <a:spcBef>
                <a:spcPts val="995"/>
              </a:spcBef>
              <a:buClr>
                <a:srgbClr val="000000"/>
              </a:buClr>
              <a:buSzPct val="78000"/>
              <a:buFont typeface="Times New Roman"/>
              <a:buChar char="●"/>
              <a:tabLst>
                <a:tab algn="l" pos="408240"/>
                <a:tab algn="l" pos="408960"/>
              </a:tabLst>
            </a:pPr>
            <a:r>
              <a:rPr b="0" lang="en-IN" sz="1800" spc="-120" strike="noStrike">
                <a:solidFill>
                  <a:srgbClr val="000000"/>
                </a:solidFill>
                <a:latin typeface="Arial Black"/>
              </a:rPr>
              <a:t>Details </a:t>
            </a:r>
            <a:r>
              <a:rPr b="0" lang="en-IN" sz="1800" spc="-80" strike="noStrike">
                <a:solidFill>
                  <a:srgbClr val="000000"/>
                </a:solidFill>
                <a:latin typeface="Arial Black"/>
              </a:rPr>
              <a:t>concerning </a:t>
            </a:r>
            <a:r>
              <a:rPr b="0" lang="en-IN" sz="1800" spc="-66" strike="noStrike">
                <a:solidFill>
                  <a:srgbClr val="000000"/>
                </a:solidFill>
                <a:latin typeface="Arial Black"/>
              </a:rPr>
              <a:t>promotional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events </a:t>
            </a:r>
            <a:r>
              <a:rPr b="0" lang="en-IN" sz="1800" spc="-12" strike="noStrike">
                <a:solidFill>
                  <a:srgbClr val="000000"/>
                </a:solidFill>
                <a:latin typeface="Arial Black"/>
              </a:rPr>
              <a:t>and</a:t>
            </a:r>
            <a:r>
              <a:rPr b="0" lang="en-IN" sz="1800" spc="-426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145" strike="noStrike">
                <a:solidFill>
                  <a:srgbClr val="000000"/>
                </a:solidFill>
                <a:latin typeface="Arial Black"/>
              </a:rPr>
              <a:t>talks </a:t>
            </a:r>
            <a:r>
              <a:rPr b="0" lang="en-IN" sz="1800" spc="-55" strike="noStrike">
                <a:solidFill>
                  <a:srgbClr val="000000"/>
                </a:solidFill>
                <a:latin typeface="Arial Black"/>
              </a:rPr>
              <a:t>have </a:t>
            </a:r>
            <a:r>
              <a:rPr b="0" lang="en-IN" sz="1800" spc="-100" strike="noStrike">
                <a:solidFill>
                  <a:srgbClr val="000000"/>
                </a:solidFill>
                <a:latin typeface="Arial Black"/>
              </a:rPr>
              <a:t>to  </a:t>
            </a:r>
            <a:r>
              <a:rPr b="0" lang="en-IN" sz="1800" spc="-35" strike="noStrike">
                <a:solidFill>
                  <a:srgbClr val="000000"/>
                </a:solidFill>
                <a:latin typeface="Arial Black"/>
              </a:rPr>
              <a:t>be </a:t>
            </a:r>
            <a:r>
              <a:rPr b="0" lang="en-IN" sz="1800" spc="-97" strike="noStrike">
                <a:solidFill>
                  <a:srgbClr val="000000"/>
                </a:solidFill>
                <a:latin typeface="Arial Black"/>
              </a:rPr>
              <a:t>specified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clearly </a:t>
            </a:r>
            <a:r>
              <a:rPr b="0" lang="en-IN" sz="1800" spc="-160" strike="noStrike">
                <a:solidFill>
                  <a:srgbClr val="000000"/>
                </a:solidFill>
                <a:latin typeface="Arial Black"/>
              </a:rPr>
              <a:t>well </a:t>
            </a:r>
            <a:r>
              <a:rPr b="0" lang="en-IN" sz="1800" spc="-106" strike="noStrike">
                <a:solidFill>
                  <a:srgbClr val="000000"/>
                </a:solidFill>
                <a:latin typeface="Arial Black"/>
              </a:rPr>
              <a:t>in</a:t>
            </a:r>
            <a:r>
              <a:rPr b="0" lang="en-IN" sz="1800" spc="-321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0" lang="en-IN" sz="1800" spc="-72" strike="noStrike">
                <a:solidFill>
                  <a:srgbClr val="000000"/>
                </a:solidFill>
                <a:latin typeface="Arial Black"/>
              </a:rPr>
              <a:t>advance.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94" name="object 5"/>
          <p:cNvGrpSpPr/>
          <p:nvPr/>
        </p:nvGrpSpPr>
        <p:grpSpPr>
          <a:xfrm>
            <a:off x="208800" y="9331560"/>
            <a:ext cx="6988680" cy="1347840"/>
            <a:chOff x="208800" y="9331560"/>
            <a:chExt cx="6988680" cy="1347840"/>
          </a:xfrm>
        </p:grpSpPr>
        <p:sp>
          <p:nvSpPr>
            <p:cNvPr id="295" name="object 6"/>
            <p:cNvSpPr/>
            <p:nvPr/>
          </p:nvSpPr>
          <p:spPr>
            <a:xfrm>
              <a:off x="208800" y="9331560"/>
              <a:ext cx="2175480" cy="13478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object 2"/>
          <p:cNvGrpSpPr/>
          <p:nvPr/>
        </p:nvGrpSpPr>
        <p:grpSpPr>
          <a:xfrm>
            <a:off x="144720" y="326880"/>
            <a:ext cx="7035840" cy="10151640"/>
            <a:chOff x="144720" y="326880"/>
            <a:chExt cx="7035840" cy="10151640"/>
          </a:xfrm>
        </p:grpSpPr>
        <p:sp>
          <p:nvSpPr>
            <p:cNvPr id="299" name="object 3"/>
            <p:cNvSpPr/>
            <p:nvPr/>
          </p:nvSpPr>
          <p:spPr>
            <a:xfrm>
              <a:off x="331560" y="326880"/>
              <a:ext cx="6849000" cy="100260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object 4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object 5"/>
            <p:cNvSpPr/>
            <p:nvPr/>
          </p:nvSpPr>
          <p:spPr>
            <a:xfrm>
              <a:off x="708840" y="1926360"/>
              <a:ext cx="1258200" cy="11926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object 6"/>
            <p:cNvSpPr/>
            <p:nvPr/>
          </p:nvSpPr>
          <p:spPr>
            <a:xfrm>
              <a:off x="2150280" y="2162520"/>
              <a:ext cx="1686240" cy="7552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object 7"/>
            <p:cNvSpPr/>
            <p:nvPr/>
          </p:nvSpPr>
          <p:spPr>
            <a:xfrm>
              <a:off x="3933360" y="2235600"/>
              <a:ext cx="1686240" cy="61956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object 8"/>
            <p:cNvSpPr/>
            <p:nvPr/>
          </p:nvSpPr>
          <p:spPr>
            <a:xfrm>
              <a:off x="5772960" y="2016360"/>
              <a:ext cx="1002240" cy="101412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object 9"/>
            <p:cNvSpPr/>
            <p:nvPr/>
          </p:nvSpPr>
          <p:spPr>
            <a:xfrm>
              <a:off x="708840" y="3288960"/>
              <a:ext cx="1284120" cy="706320"/>
            </a:xfrm>
            <a:prstGeom prst="rect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object 10"/>
            <p:cNvSpPr/>
            <p:nvPr/>
          </p:nvSpPr>
          <p:spPr>
            <a:xfrm>
              <a:off x="2177640" y="3227760"/>
              <a:ext cx="1346400" cy="697320"/>
            </a:xfrm>
            <a:prstGeom prst="rect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object 11"/>
            <p:cNvSpPr/>
            <p:nvPr/>
          </p:nvSpPr>
          <p:spPr>
            <a:xfrm>
              <a:off x="4626720" y="3288960"/>
              <a:ext cx="1185120" cy="575280"/>
            </a:xfrm>
            <a:prstGeom prst="rect">
              <a:avLst/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object 12"/>
            <p:cNvSpPr/>
            <p:nvPr/>
          </p:nvSpPr>
          <p:spPr>
            <a:xfrm>
              <a:off x="5990760" y="3229200"/>
              <a:ext cx="723240" cy="698760"/>
            </a:xfrm>
            <a:prstGeom prst="rect">
              <a:avLst/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object 13"/>
            <p:cNvSpPr/>
            <p:nvPr/>
          </p:nvSpPr>
          <p:spPr>
            <a:xfrm>
              <a:off x="3535560" y="3058560"/>
              <a:ext cx="912240" cy="922680"/>
            </a:xfrm>
            <a:prstGeom prst="rect">
              <a:avLst/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object 14"/>
            <p:cNvSpPr/>
            <p:nvPr/>
          </p:nvSpPr>
          <p:spPr>
            <a:xfrm>
              <a:off x="2574000" y="6955560"/>
              <a:ext cx="1593360" cy="744480"/>
            </a:xfrm>
            <a:prstGeom prst="rect">
              <a:avLst/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object 15"/>
            <p:cNvSpPr/>
            <p:nvPr/>
          </p:nvSpPr>
          <p:spPr>
            <a:xfrm>
              <a:off x="5602320" y="6053400"/>
              <a:ext cx="1284120" cy="732240"/>
            </a:xfrm>
            <a:prstGeom prst="rect">
              <a:avLst/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object 16"/>
            <p:cNvSpPr/>
            <p:nvPr/>
          </p:nvSpPr>
          <p:spPr>
            <a:xfrm>
              <a:off x="3764160" y="4122360"/>
              <a:ext cx="1480680" cy="82224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object 17"/>
            <p:cNvSpPr/>
            <p:nvPr/>
          </p:nvSpPr>
          <p:spPr>
            <a:xfrm>
              <a:off x="708840" y="4168080"/>
              <a:ext cx="1284120" cy="730800"/>
            </a:xfrm>
            <a:prstGeom prst="rect">
              <a:avLst/>
            </a:pr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object 18"/>
            <p:cNvSpPr/>
            <p:nvPr/>
          </p:nvSpPr>
          <p:spPr>
            <a:xfrm>
              <a:off x="5687640" y="4127040"/>
              <a:ext cx="1113480" cy="660600"/>
            </a:xfrm>
            <a:prstGeom prst="rect">
              <a:avLst/>
            </a:pr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object 19"/>
            <p:cNvSpPr/>
            <p:nvPr/>
          </p:nvSpPr>
          <p:spPr>
            <a:xfrm>
              <a:off x="2529720" y="4120920"/>
              <a:ext cx="986760" cy="924480"/>
            </a:xfrm>
            <a:prstGeom prst="rect">
              <a:avLst/>
            </a:pr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object 20"/>
            <p:cNvSpPr/>
            <p:nvPr/>
          </p:nvSpPr>
          <p:spPr>
            <a:xfrm>
              <a:off x="708840" y="5149440"/>
              <a:ext cx="1284120" cy="744480"/>
            </a:xfrm>
            <a:prstGeom prst="rect">
              <a:avLst/>
            </a:pr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object 21"/>
            <p:cNvSpPr/>
            <p:nvPr/>
          </p:nvSpPr>
          <p:spPr>
            <a:xfrm>
              <a:off x="5163480" y="4989600"/>
              <a:ext cx="1942200" cy="781200"/>
            </a:xfrm>
            <a:prstGeom prst="rect">
              <a:avLst/>
            </a:pr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object 22"/>
            <p:cNvSpPr/>
            <p:nvPr/>
          </p:nvSpPr>
          <p:spPr>
            <a:xfrm>
              <a:off x="708840" y="6088320"/>
              <a:ext cx="1593360" cy="682200"/>
            </a:xfrm>
            <a:prstGeom prst="rect">
              <a:avLst/>
            </a:pr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object 23"/>
            <p:cNvSpPr/>
            <p:nvPr/>
          </p:nvSpPr>
          <p:spPr>
            <a:xfrm>
              <a:off x="2703600" y="6123600"/>
              <a:ext cx="1431720" cy="636480"/>
            </a:xfrm>
            <a:prstGeom prst="rect">
              <a:avLst/>
            </a:pr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object 24"/>
            <p:cNvSpPr/>
            <p:nvPr/>
          </p:nvSpPr>
          <p:spPr>
            <a:xfrm>
              <a:off x="642960" y="6864120"/>
              <a:ext cx="1482120" cy="840600"/>
            </a:xfrm>
            <a:prstGeom prst="rect">
              <a:avLst/>
            </a:pr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object 25"/>
            <p:cNvSpPr/>
            <p:nvPr/>
          </p:nvSpPr>
          <p:spPr>
            <a:xfrm>
              <a:off x="2360520" y="5070240"/>
              <a:ext cx="1482120" cy="857160"/>
            </a:xfrm>
            <a:prstGeom prst="rect">
              <a:avLst/>
            </a:pr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object 26"/>
            <p:cNvSpPr/>
            <p:nvPr/>
          </p:nvSpPr>
          <p:spPr>
            <a:xfrm>
              <a:off x="4416480" y="7002720"/>
              <a:ext cx="1185120" cy="561600"/>
            </a:xfrm>
            <a:prstGeom prst="rect">
              <a:avLst/>
            </a:pr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object 27"/>
            <p:cNvSpPr/>
            <p:nvPr/>
          </p:nvSpPr>
          <p:spPr>
            <a:xfrm>
              <a:off x="4071960" y="4952880"/>
              <a:ext cx="1098000" cy="1105560"/>
            </a:xfrm>
            <a:prstGeom prst="rect">
              <a:avLst/>
            </a:pr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object 28"/>
            <p:cNvSpPr/>
            <p:nvPr/>
          </p:nvSpPr>
          <p:spPr>
            <a:xfrm>
              <a:off x="5650920" y="6775560"/>
              <a:ext cx="1185120" cy="1192680"/>
            </a:xfrm>
            <a:prstGeom prst="rect">
              <a:avLst/>
            </a:pr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object 29"/>
            <p:cNvSpPr/>
            <p:nvPr/>
          </p:nvSpPr>
          <p:spPr>
            <a:xfrm>
              <a:off x="4468320" y="6056280"/>
              <a:ext cx="723240" cy="727920"/>
            </a:xfrm>
            <a:prstGeom prst="rect">
              <a:avLst/>
            </a:pr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object 30"/>
            <p:cNvSpPr/>
            <p:nvPr/>
          </p:nvSpPr>
          <p:spPr>
            <a:xfrm>
              <a:off x="1888200" y="8040600"/>
              <a:ext cx="1866240" cy="689760"/>
            </a:xfrm>
            <a:prstGeom prst="rect">
              <a:avLst/>
            </a:pr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object 31"/>
            <p:cNvSpPr/>
            <p:nvPr/>
          </p:nvSpPr>
          <p:spPr>
            <a:xfrm>
              <a:off x="885600" y="8066520"/>
              <a:ext cx="723240" cy="756720"/>
            </a:xfrm>
            <a:prstGeom prst="rect">
              <a:avLst/>
            </a:pr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object 32"/>
            <p:cNvSpPr/>
            <p:nvPr/>
          </p:nvSpPr>
          <p:spPr>
            <a:xfrm>
              <a:off x="5882760" y="8066520"/>
              <a:ext cx="723240" cy="756720"/>
            </a:xfrm>
            <a:prstGeom prst="rect">
              <a:avLst/>
            </a:pr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object 33"/>
            <p:cNvSpPr/>
            <p:nvPr/>
          </p:nvSpPr>
          <p:spPr>
            <a:xfrm>
              <a:off x="4034160" y="8125920"/>
              <a:ext cx="1480680" cy="636480"/>
            </a:xfrm>
            <a:prstGeom prst="rect">
              <a:avLst/>
            </a:pr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0" name="object 34"/>
          <p:cNvSpPr/>
          <p:nvPr/>
        </p:nvSpPr>
        <p:spPr>
          <a:xfrm>
            <a:off x="2453040" y="1651680"/>
            <a:ext cx="265032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  <a:ea typeface="DejaVu Sans"/>
              </a:rPr>
              <a:t>Our Proud</a:t>
            </a:r>
            <a:r>
              <a:rPr b="1" lang="en-IN" sz="21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  <a:ea typeface="DejaVu Sans"/>
              </a:rPr>
              <a:t>Sponsors</a:t>
            </a:r>
            <a:endParaRPr b="0" lang="en-IN" sz="2100" spc="-1" strike="noStrike">
              <a:latin typeface="Arial"/>
            </a:endParaRPr>
          </a:p>
        </p:txBody>
      </p:sp>
      <p:grpSp>
        <p:nvGrpSpPr>
          <p:cNvPr id="331" name="object 35"/>
          <p:cNvGrpSpPr/>
          <p:nvPr/>
        </p:nvGrpSpPr>
        <p:grpSpPr>
          <a:xfrm>
            <a:off x="5611320" y="10104120"/>
            <a:ext cx="1482480" cy="507240"/>
            <a:chOff x="5611320" y="10104120"/>
            <a:chExt cx="1482480" cy="507240"/>
          </a:xfrm>
        </p:grpSpPr>
        <p:sp>
          <p:nvSpPr>
            <p:cNvPr id="332" name="object 36"/>
            <p:cNvSpPr/>
            <p:nvPr/>
          </p:nvSpPr>
          <p:spPr>
            <a:xfrm>
              <a:off x="5611320" y="10104120"/>
              <a:ext cx="1482480" cy="507240"/>
            </a:xfrm>
            <a:custGeom>
              <a:avLst/>
              <a:gdLst/>
              <a:ahLst/>
              <a:rect l="l" t="t" r="r" b="b"/>
              <a:pathLst>
                <a:path w="1483359" h="508000">
                  <a:moveTo>
                    <a:pt x="148285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1482852" y="507492"/>
                  </a:lnTo>
                  <a:lnTo>
                    <a:pt x="14828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object 37"/>
            <p:cNvSpPr/>
            <p:nvPr/>
          </p:nvSpPr>
          <p:spPr>
            <a:xfrm>
              <a:off x="5611320" y="10104120"/>
              <a:ext cx="1482480" cy="507240"/>
            </a:xfrm>
            <a:custGeom>
              <a:avLst/>
              <a:gdLst/>
              <a:ahLst/>
              <a:rect l="l" t="t" r="r" b="b"/>
              <a:pathLst>
                <a:path w="1483359" h="508000">
                  <a:moveTo>
                    <a:pt x="0" y="507492"/>
                  </a:moveTo>
                  <a:lnTo>
                    <a:pt x="1482852" y="507492"/>
                  </a:lnTo>
                  <a:lnTo>
                    <a:pt x="148285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bject 2"/>
          <p:cNvSpPr/>
          <p:nvPr/>
        </p:nvSpPr>
        <p:spPr>
          <a:xfrm>
            <a:off x="326880" y="167040"/>
            <a:ext cx="6804000" cy="104083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156680" y="1430640"/>
            <a:ext cx="474588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300" spc="-75" strike="noStrike">
                <a:solidFill>
                  <a:srgbClr val="000000"/>
                </a:solidFill>
                <a:latin typeface="Verdana"/>
              </a:rPr>
              <a:t>Our </a:t>
            </a:r>
            <a:r>
              <a:rPr b="1" lang="en-IN" sz="2300" spc="-92" strike="noStrike">
                <a:solidFill>
                  <a:srgbClr val="000000"/>
                </a:solidFill>
                <a:latin typeface="Verdana"/>
              </a:rPr>
              <a:t>Previous </a:t>
            </a:r>
            <a:r>
              <a:rPr b="1" lang="en-IN" sz="2300" spc="-60" strike="noStrike">
                <a:solidFill>
                  <a:srgbClr val="000000"/>
                </a:solidFill>
                <a:latin typeface="Verdana"/>
              </a:rPr>
              <a:t>Proud</a:t>
            </a:r>
            <a:r>
              <a:rPr b="1" lang="en-IN" sz="2300" spc="-36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2300" spc="-86" strike="noStrike">
                <a:solidFill>
                  <a:srgbClr val="000000"/>
                </a:solidFill>
                <a:latin typeface="Verdana"/>
              </a:rPr>
              <a:t>Associates</a:t>
            </a:r>
            <a:endParaRPr b="0" lang="en-IN" sz="2300" spc="-1" strike="noStrike">
              <a:latin typeface="Arial"/>
            </a:endParaRPr>
          </a:p>
        </p:txBody>
      </p:sp>
      <p:grpSp>
        <p:nvGrpSpPr>
          <p:cNvPr id="336" name="object 4"/>
          <p:cNvGrpSpPr/>
          <p:nvPr/>
        </p:nvGrpSpPr>
        <p:grpSpPr>
          <a:xfrm>
            <a:off x="339840" y="7033320"/>
            <a:ext cx="2853720" cy="2216880"/>
            <a:chOff x="339840" y="7033320"/>
            <a:chExt cx="2853720" cy="2216880"/>
          </a:xfrm>
        </p:grpSpPr>
        <p:sp>
          <p:nvSpPr>
            <p:cNvPr id="337" name="object 5"/>
            <p:cNvSpPr/>
            <p:nvPr/>
          </p:nvSpPr>
          <p:spPr>
            <a:xfrm>
              <a:off x="2004120" y="8365320"/>
              <a:ext cx="1189440" cy="8848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object 6"/>
            <p:cNvSpPr/>
            <p:nvPr/>
          </p:nvSpPr>
          <p:spPr>
            <a:xfrm>
              <a:off x="339840" y="7051680"/>
              <a:ext cx="1393920" cy="5965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object 7"/>
            <p:cNvSpPr/>
            <p:nvPr/>
          </p:nvSpPr>
          <p:spPr>
            <a:xfrm>
              <a:off x="2188440" y="7033320"/>
              <a:ext cx="773640" cy="52956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0" name="object 8"/>
          <p:cNvSpPr/>
          <p:nvPr/>
        </p:nvSpPr>
        <p:spPr>
          <a:xfrm>
            <a:off x="2052360" y="6839280"/>
            <a:ext cx="1123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1000" spc="-32" strike="noStrike">
                <a:solidFill>
                  <a:srgbClr val="000000"/>
                </a:solidFill>
                <a:latin typeface="Verdana"/>
                <a:ea typeface="DejaVu Sans"/>
              </a:rPr>
              <a:t>Banking</a:t>
            </a:r>
            <a:r>
              <a:rPr b="1" lang="en-IN" sz="1000" spc="-7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0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341" name="object 9"/>
          <p:cNvGrpSpPr/>
          <p:nvPr/>
        </p:nvGrpSpPr>
        <p:grpSpPr>
          <a:xfrm>
            <a:off x="210240" y="5643360"/>
            <a:ext cx="3178080" cy="3469320"/>
            <a:chOff x="210240" y="5643360"/>
            <a:chExt cx="3178080" cy="3469320"/>
          </a:xfrm>
        </p:grpSpPr>
        <p:sp>
          <p:nvSpPr>
            <p:cNvPr id="342" name="object 10"/>
            <p:cNvSpPr/>
            <p:nvPr/>
          </p:nvSpPr>
          <p:spPr>
            <a:xfrm>
              <a:off x="1994760" y="5643360"/>
              <a:ext cx="1393560" cy="103248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object 11"/>
            <p:cNvSpPr/>
            <p:nvPr/>
          </p:nvSpPr>
          <p:spPr>
            <a:xfrm>
              <a:off x="210240" y="5684400"/>
              <a:ext cx="1681920" cy="121248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object 12"/>
            <p:cNvSpPr/>
            <p:nvPr/>
          </p:nvSpPr>
          <p:spPr>
            <a:xfrm>
              <a:off x="265320" y="8166960"/>
              <a:ext cx="1544760" cy="945720"/>
            </a:xfrm>
            <a:prstGeom prst="rect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5" name="object 13"/>
          <p:cNvSpPr/>
          <p:nvPr/>
        </p:nvSpPr>
        <p:spPr>
          <a:xfrm>
            <a:off x="251280" y="6749280"/>
            <a:ext cx="15696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1100" spc="-52" strike="noStrike">
                <a:solidFill>
                  <a:srgbClr val="000000"/>
                </a:solidFill>
                <a:latin typeface="Verdana"/>
                <a:ea typeface="DejaVu Sans"/>
              </a:rPr>
              <a:t>News </a:t>
            </a:r>
            <a:r>
              <a:rPr b="1" lang="en-IN" sz="1100" spc="-41" strike="noStrike">
                <a:solidFill>
                  <a:srgbClr val="000000"/>
                </a:solidFill>
                <a:latin typeface="Verdana"/>
                <a:ea typeface="DejaVu Sans"/>
              </a:rPr>
              <a:t>Paper</a:t>
            </a:r>
            <a:r>
              <a:rPr b="1" lang="en-IN" sz="11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346" name="object 14"/>
          <p:cNvGrpSpPr/>
          <p:nvPr/>
        </p:nvGrpSpPr>
        <p:grpSpPr>
          <a:xfrm>
            <a:off x="2008800" y="5666400"/>
            <a:ext cx="5300280" cy="3424320"/>
            <a:chOff x="2008800" y="5666400"/>
            <a:chExt cx="5300280" cy="3424320"/>
          </a:xfrm>
        </p:grpSpPr>
        <p:sp>
          <p:nvSpPr>
            <p:cNvPr id="347" name="object 15"/>
            <p:cNvSpPr/>
            <p:nvPr/>
          </p:nvSpPr>
          <p:spPr>
            <a:xfrm>
              <a:off x="2008800" y="7578720"/>
              <a:ext cx="1238400" cy="369720"/>
            </a:xfrm>
            <a:prstGeom prst="rect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object 16"/>
            <p:cNvSpPr/>
            <p:nvPr/>
          </p:nvSpPr>
          <p:spPr>
            <a:xfrm>
              <a:off x="3526560" y="5666400"/>
              <a:ext cx="1867680" cy="3368880"/>
            </a:xfrm>
            <a:prstGeom prst="rect">
              <a:avLst/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object 17"/>
            <p:cNvSpPr/>
            <p:nvPr/>
          </p:nvSpPr>
          <p:spPr>
            <a:xfrm>
              <a:off x="5532120" y="5719680"/>
              <a:ext cx="1776960" cy="3371040"/>
            </a:xfrm>
            <a:prstGeom prst="rect">
              <a:avLst/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0" name="object 18"/>
          <p:cNvSpPr/>
          <p:nvPr/>
        </p:nvSpPr>
        <p:spPr>
          <a:xfrm>
            <a:off x="521640" y="7809120"/>
            <a:ext cx="265428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9200" bIns="0" anchor="t">
            <a:spAutoFit/>
          </a:bodyPr>
          <a:p>
            <a:pPr marL="12600">
              <a:lnSpc>
                <a:spcPct val="100000"/>
              </a:lnSpc>
              <a:spcBef>
                <a:spcPts val="624"/>
              </a:spcBef>
              <a:buNone/>
            </a:pPr>
            <a:r>
              <a:rPr b="1" lang="en-IN" sz="1100" spc="-21" strike="noStrike">
                <a:solidFill>
                  <a:srgbClr val="000000"/>
                </a:solidFill>
                <a:latin typeface="Verdana"/>
                <a:ea typeface="DejaVu Sans"/>
              </a:rPr>
              <a:t>co</a:t>
            </a:r>
            <a:r>
              <a:rPr b="1" lang="en-IN" sz="1100" spc="-6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52" strike="noStrike">
                <a:solidFill>
                  <a:srgbClr val="000000"/>
                </a:solidFill>
                <a:latin typeface="Verdana"/>
                <a:ea typeface="DejaVu Sans"/>
              </a:rPr>
              <a:t>sponsors</a:t>
            </a:r>
            <a:endParaRPr b="0" lang="en-IN" sz="1100" spc="-1" strike="noStrike">
              <a:latin typeface="Arial"/>
            </a:endParaRPr>
          </a:p>
          <a:p>
            <a:pPr marL="1523520">
              <a:lnSpc>
                <a:spcPct val="100000"/>
              </a:lnSpc>
              <a:spcBef>
                <a:spcPts val="524"/>
              </a:spcBef>
              <a:buNone/>
            </a:pPr>
            <a:r>
              <a:rPr b="1" lang="en-IN" sz="1100" spc="-55" strike="noStrike">
                <a:solidFill>
                  <a:srgbClr val="000000"/>
                </a:solidFill>
                <a:latin typeface="Verdana"/>
                <a:ea typeface="DejaVu Sans"/>
              </a:rPr>
              <a:t>Major</a:t>
            </a:r>
            <a:r>
              <a:rPr b="1" lang="en-IN" sz="1100" spc="-10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52" strike="noStrike">
                <a:solidFill>
                  <a:srgbClr val="000000"/>
                </a:solidFill>
                <a:latin typeface="Verdana"/>
                <a:ea typeface="DejaVu Sans"/>
              </a:rPr>
              <a:t>sponsors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1" name="object 19"/>
          <p:cNvSpPr/>
          <p:nvPr/>
        </p:nvSpPr>
        <p:spPr>
          <a:xfrm>
            <a:off x="1839600" y="5203800"/>
            <a:ext cx="14032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1100" spc="-35" strike="noStrike">
                <a:solidFill>
                  <a:srgbClr val="000000"/>
                </a:solidFill>
                <a:latin typeface="Verdana"/>
                <a:ea typeface="DejaVu Sans"/>
              </a:rPr>
              <a:t>Magazine</a:t>
            </a:r>
            <a:r>
              <a:rPr b="1" lang="en-IN" sz="1100" spc="-12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2" name="object 20"/>
          <p:cNvSpPr/>
          <p:nvPr/>
        </p:nvSpPr>
        <p:spPr>
          <a:xfrm>
            <a:off x="3690720" y="5223600"/>
            <a:ext cx="16650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1100" spc="-32" strike="noStrike">
                <a:solidFill>
                  <a:srgbClr val="000000"/>
                </a:solidFill>
                <a:latin typeface="Verdana"/>
                <a:ea typeface="DejaVu Sans"/>
              </a:rPr>
              <a:t>Digital </a:t>
            </a:r>
            <a:r>
              <a:rPr b="1" lang="en-IN" sz="1100" spc="-26" strike="noStrike">
                <a:solidFill>
                  <a:srgbClr val="000000"/>
                </a:solidFill>
                <a:latin typeface="Verdana"/>
                <a:ea typeface="DejaVu Sans"/>
              </a:rPr>
              <a:t>Media</a:t>
            </a:r>
            <a:r>
              <a:rPr b="1" lang="en-IN" sz="1100" spc="-22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3" name="object 21"/>
          <p:cNvSpPr/>
          <p:nvPr/>
        </p:nvSpPr>
        <p:spPr>
          <a:xfrm>
            <a:off x="5731200" y="5223600"/>
            <a:ext cx="110592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1100" spc="-35" strike="noStrike">
                <a:solidFill>
                  <a:srgbClr val="000000"/>
                </a:solidFill>
                <a:latin typeface="Verdana"/>
                <a:ea typeface="DejaVu Sans"/>
              </a:rPr>
              <a:t>Zonal</a:t>
            </a:r>
            <a:r>
              <a:rPr b="1" lang="en-IN" sz="11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4" name="object 22"/>
          <p:cNvSpPr/>
          <p:nvPr/>
        </p:nvSpPr>
        <p:spPr>
          <a:xfrm>
            <a:off x="235800" y="5203800"/>
            <a:ext cx="111996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1100" spc="-32" strike="noStrike">
                <a:solidFill>
                  <a:srgbClr val="000000"/>
                </a:solidFill>
                <a:latin typeface="Verdana"/>
                <a:ea typeface="DejaVu Sans"/>
              </a:rPr>
              <a:t>Event</a:t>
            </a:r>
            <a:r>
              <a:rPr b="1" lang="en-IN" sz="1100" spc="-12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100" spc="-46" strike="noStrike">
                <a:solidFill>
                  <a:srgbClr val="000000"/>
                </a:solidFill>
                <a:latin typeface="Verdana"/>
                <a:ea typeface="DejaVu Sans"/>
              </a:rPr>
              <a:t>Partners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355" name="object 23"/>
          <p:cNvGrpSpPr/>
          <p:nvPr/>
        </p:nvGrpSpPr>
        <p:grpSpPr>
          <a:xfrm>
            <a:off x="152280" y="1970640"/>
            <a:ext cx="7195680" cy="8627760"/>
            <a:chOff x="152280" y="1970640"/>
            <a:chExt cx="7195680" cy="8627760"/>
          </a:xfrm>
        </p:grpSpPr>
        <p:sp>
          <p:nvSpPr>
            <p:cNvPr id="356" name="object 24"/>
            <p:cNvSpPr/>
            <p:nvPr/>
          </p:nvSpPr>
          <p:spPr>
            <a:xfrm>
              <a:off x="152280" y="9250560"/>
              <a:ext cx="2175480" cy="1347840"/>
            </a:xfrm>
            <a:prstGeom prst="rect">
              <a:avLst/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object 25"/>
            <p:cNvSpPr/>
            <p:nvPr/>
          </p:nvSpPr>
          <p:spPr>
            <a:xfrm>
              <a:off x="5041440" y="2388240"/>
              <a:ext cx="898560" cy="517320"/>
            </a:xfrm>
            <a:prstGeom prst="rect">
              <a:avLst/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object 26"/>
            <p:cNvSpPr/>
            <p:nvPr/>
          </p:nvSpPr>
          <p:spPr>
            <a:xfrm>
              <a:off x="297000" y="1970640"/>
              <a:ext cx="4782960" cy="642240"/>
            </a:xfrm>
            <a:prstGeom prst="rect">
              <a:avLst/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object 27"/>
            <p:cNvSpPr/>
            <p:nvPr/>
          </p:nvSpPr>
          <p:spPr>
            <a:xfrm>
              <a:off x="165960" y="4099680"/>
              <a:ext cx="7168320" cy="840600"/>
            </a:xfrm>
            <a:prstGeom prst="rect">
              <a:avLst/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object 28"/>
            <p:cNvSpPr/>
            <p:nvPr/>
          </p:nvSpPr>
          <p:spPr>
            <a:xfrm>
              <a:off x="152280" y="2647080"/>
              <a:ext cx="5604480" cy="1419480"/>
            </a:xfrm>
            <a:prstGeom prst="rect">
              <a:avLst/>
            </a:pr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object 29"/>
            <p:cNvSpPr/>
            <p:nvPr/>
          </p:nvSpPr>
          <p:spPr>
            <a:xfrm>
              <a:off x="5663160" y="2657880"/>
              <a:ext cx="1684800" cy="1230840"/>
            </a:xfrm>
            <a:prstGeom prst="rect">
              <a:avLst/>
            </a:pr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object 30"/>
            <p:cNvSpPr/>
            <p:nvPr/>
          </p:nvSpPr>
          <p:spPr>
            <a:xfrm>
              <a:off x="6178320" y="2283120"/>
              <a:ext cx="898560" cy="645480"/>
            </a:xfrm>
            <a:prstGeom prst="rect">
              <a:avLst/>
            </a:pr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object 31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object 32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object 2"/>
          <p:cNvGrpSpPr/>
          <p:nvPr/>
        </p:nvGrpSpPr>
        <p:grpSpPr>
          <a:xfrm>
            <a:off x="257400" y="319680"/>
            <a:ext cx="7007040" cy="10019520"/>
            <a:chOff x="257400" y="319680"/>
            <a:chExt cx="7007040" cy="10019520"/>
          </a:xfrm>
        </p:grpSpPr>
        <p:sp>
          <p:nvSpPr>
            <p:cNvPr id="366" name="object 3"/>
            <p:cNvSpPr/>
            <p:nvPr/>
          </p:nvSpPr>
          <p:spPr>
            <a:xfrm>
              <a:off x="326520" y="319680"/>
              <a:ext cx="6843240" cy="1001952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object 4"/>
            <p:cNvSpPr/>
            <p:nvPr/>
          </p:nvSpPr>
          <p:spPr>
            <a:xfrm>
              <a:off x="257400" y="2435400"/>
              <a:ext cx="7007040" cy="996120"/>
            </a:xfrm>
            <a:custGeom>
              <a:avLst/>
              <a:gdLst/>
              <a:ahLst/>
              <a:rect l="l" t="t" r="r" b="b"/>
              <a:pathLst>
                <a:path w="7007859" h="996950">
                  <a:moveTo>
                    <a:pt x="6810502" y="0"/>
                  </a:moveTo>
                  <a:lnTo>
                    <a:pt x="196888" y="0"/>
                  </a:lnTo>
                  <a:lnTo>
                    <a:pt x="151743" y="5199"/>
                  </a:lnTo>
                  <a:lnTo>
                    <a:pt x="110302" y="20008"/>
                  </a:lnTo>
                  <a:lnTo>
                    <a:pt x="73745" y="43247"/>
                  </a:lnTo>
                  <a:lnTo>
                    <a:pt x="43254" y="73732"/>
                  </a:lnTo>
                  <a:lnTo>
                    <a:pt x="20012" y="110282"/>
                  </a:lnTo>
                  <a:lnTo>
                    <a:pt x="5200" y="151715"/>
                  </a:lnTo>
                  <a:lnTo>
                    <a:pt x="0" y="196850"/>
                  </a:lnTo>
                  <a:lnTo>
                    <a:pt x="0" y="799846"/>
                  </a:lnTo>
                  <a:lnTo>
                    <a:pt x="5200" y="844980"/>
                  </a:lnTo>
                  <a:lnTo>
                    <a:pt x="20012" y="886413"/>
                  </a:lnTo>
                  <a:lnTo>
                    <a:pt x="43254" y="922963"/>
                  </a:lnTo>
                  <a:lnTo>
                    <a:pt x="73745" y="953448"/>
                  </a:lnTo>
                  <a:lnTo>
                    <a:pt x="110302" y="976687"/>
                  </a:lnTo>
                  <a:lnTo>
                    <a:pt x="151743" y="991496"/>
                  </a:lnTo>
                  <a:lnTo>
                    <a:pt x="196888" y="996696"/>
                  </a:lnTo>
                  <a:lnTo>
                    <a:pt x="6810502" y="996696"/>
                  </a:lnTo>
                  <a:lnTo>
                    <a:pt x="6855636" y="991496"/>
                  </a:lnTo>
                  <a:lnTo>
                    <a:pt x="6897069" y="976687"/>
                  </a:lnTo>
                  <a:lnTo>
                    <a:pt x="6933619" y="953448"/>
                  </a:lnTo>
                  <a:lnTo>
                    <a:pt x="6964104" y="922963"/>
                  </a:lnTo>
                  <a:lnTo>
                    <a:pt x="6987343" y="886413"/>
                  </a:lnTo>
                  <a:lnTo>
                    <a:pt x="7002152" y="844980"/>
                  </a:lnTo>
                  <a:lnTo>
                    <a:pt x="7007352" y="799846"/>
                  </a:lnTo>
                  <a:lnTo>
                    <a:pt x="7007352" y="196850"/>
                  </a:lnTo>
                  <a:lnTo>
                    <a:pt x="7002152" y="151715"/>
                  </a:lnTo>
                  <a:lnTo>
                    <a:pt x="6987343" y="110282"/>
                  </a:lnTo>
                  <a:lnTo>
                    <a:pt x="6964104" y="73732"/>
                  </a:lnTo>
                  <a:lnTo>
                    <a:pt x="6933619" y="43247"/>
                  </a:lnTo>
                  <a:lnTo>
                    <a:pt x="6897069" y="20008"/>
                  </a:lnTo>
                  <a:lnTo>
                    <a:pt x="6855636" y="5199"/>
                  </a:lnTo>
                  <a:lnTo>
                    <a:pt x="6810502" y="0"/>
                  </a:lnTo>
                  <a:close/>
                </a:path>
              </a:pathLst>
            </a:custGeom>
            <a:solidFill>
              <a:srgbClr val="eaef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object 5"/>
            <p:cNvSpPr/>
            <p:nvPr/>
          </p:nvSpPr>
          <p:spPr>
            <a:xfrm>
              <a:off x="345960" y="3668400"/>
              <a:ext cx="6842160" cy="5308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9" name="object 6"/>
          <p:cNvSpPr/>
          <p:nvPr/>
        </p:nvSpPr>
        <p:spPr>
          <a:xfrm>
            <a:off x="389160" y="1619640"/>
            <a:ext cx="655956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Thomso organised various social event in association</a:t>
            </a:r>
            <a:r>
              <a:rPr b="0" lang="en-IN" sz="2000" spc="-1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NGO</a:t>
            </a:r>
            <a:r>
              <a:rPr b="1" lang="en-IN" sz="2000" spc="-3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like: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endParaRPr b="0" lang="en-IN" sz="1950" spc="-1" strike="noStrike">
              <a:latin typeface="Arial"/>
            </a:endParaRPr>
          </a:p>
          <a:p>
            <a:pPr marL="380880" indent="-343440">
              <a:lnSpc>
                <a:spcPct val="100000"/>
              </a:lnSpc>
              <a:buClr>
                <a:srgbClr val="000000"/>
              </a:buClr>
              <a:buFont typeface="VL PGothic"/>
              <a:buChar char="❏"/>
              <a:tabLst>
                <a:tab algn="l" pos="380880"/>
                <a:tab algn="l" pos="381600"/>
                <a:tab algn="l" pos="4290120"/>
                <a:tab algn="l" pos="4632840"/>
              </a:tabLst>
            </a:pPr>
            <a:r>
              <a:rPr b="1" lang="en-IN" sz="2700" spc="-1" strike="noStrike" baseline="1000">
                <a:solidFill>
                  <a:srgbClr val="000000"/>
                </a:solidFill>
                <a:latin typeface="Arial"/>
                <a:ea typeface="DejaVu Sans"/>
              </a:rPr>
              <a:t>PETA India</a:t>
            </a:r>
            <a:r>
              <a:rPr b="1" lang="en-IN" sz="2700" spc="-1" strike="noStrike" baseline="1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1800" spc="-211" strike="noStrike">
                <a:solidFill>
                  <a:srgbClr val="000000"/>
                </a:solidFill>
                <a:latin typeface="VL PGothic"/>
                <a:ea typeface="DejaVu Sans"/>
              </a:rPr>
              <a:t>❏</a:t>
            </a:r>
            <a:r>
              <a:rPr b="0" lang="en-IN" sz="1800" spc="-211" strike="noStrike">
                <a:solidFill>
                  <a:srgbClr val="000000"/>
                </a:solidFill>
                <a:latin typeface="VL PGothic"/>
                <a:ea typeface="DejaVu Sans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DKMS</a:t>
            </a:r>
            <a:r>
              <a:rPr b="1" lang="en-IN" sz="18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BMST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None/>
              <a:tabLst>
                <a:tab algn="l" pos="380880"/>
                <a:tab algn="l" pos="381600"/>
                <a:tab algn="l" pos="4290120"/>
                <a:tab algn="l" pos="4632840"/>
              </a:tabLst>
            </a:pPr>
            <a:endParaRPr b="0" lang="en-IN" sz="2050" spc="-1" strike="noStrike">
              <a:latin typeface="Arial"/>
            </a:endParaRPr>
          </a:p>
          <a:p>
            <a:pPr marL="380880" indent="-343440">
              <a:lnSpc>
                <a:spcPct val="100000"/>
              </a:lnSpc>
              <a:buClr>
                <a:srgbClr val="000000"/>
              </a:buClr>
              <a:buFont typeface="VL PGothic"/>
              <a:buChar char="❏"/>
              <a:tabLst>
                <a:tab algn="l" pos="380880"/>
                <a:tab algn="l" pos="381600"/>
                <a:tab algn="l" pos="4290120"/>
                <a:tab algn="l" pos="4632840"/>
              </a:tabLst>
            </a:pPr>
            <a:r>
              <a:rPr b="1" lang="en-IN" sz="1800" spc="-15" strike="noStrike">
                <a:solidFill>
                  <a:srgbClr val="000000"/>
                </a:solidFill>
                <a:latin typeface="Arial"/>
                <a:ea typeface="DejaVu Sans"/>
              </a:rPr>
              <a:t>MILAAN</a:t>
            </a:r>
            <a:r>
              <a:rPr b="1" lang="en-IN" sz="1800" spc="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Foundation</a:t>
            </a: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1800" spc="-211" strike="noStrike">
                <a:solidFill>
                  <a:srgbClr val="000000"/>
                </a:solidFill>
                <a:latin typeface="VL PGothic"/>
                <a:ea typeface="DejaVu Sans"/>
              </a:rPr>
              <a:t>❏</a:t>
            </a:r>
            <a:r>
              <a:rPr b="0" lang="en-IN" sz="1800" spc="-211" strike="noStrike">
                <a:solidFill>
                  <a:srgbClr val="000000"/>
                </a:solidFill>
                <a:latin typeface="VL PGothic"/>
                <a:ea typeface="DejaVu Sans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Greenpeace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70" name="object 7"/>
          <p:cNvGrpSpPr/>
          <p:nvPr/>
        </p:nvGrpSpPr>
        <p:grpSpPr>
          <a:xfrm>
            <a:off x="144720" y="9130320"/>
            <a:ext cx="6950880" cy="1348200"/>
            <a:chOff x="144720" y="9130320"/>
            <a:chExt cx="6950880" cy="1348200"/>
          </a:xfrm>
        </p:grpSpPr>
        <p:sp>
          <p:nvSpPr>
            <p:cNvPr id="371" name="object 8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object 9"/>
            <p:cNvSpPr/>
            <p:nvPr/>
          </p:nvSpPr>
          <p:spPr>
            <a:xfrm>
              <a:off x="5646600" y="1002960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449324" y="338328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object 10"/>
            <p:cNvSpPr/>
            <p:nvPr/>
          </p:nvSpPr>
          <p:spPr>
            <a:xfrm>
              <a:off x="5646600" y="1002960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8"/>
                  </a:moveTo>
                  <a:lnTo>
                    <a:pt x="1449324" y="338328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8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object 2"/>
          <p:cNvSpPr/>
          <p:nvPr/>
        </p:nvSpPr>
        <p:spPr>
          <a:xfrm>
            <a:off x="418680" y="1645560"/>
            <a:ext cx="6339600" cy="528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14000"/>
              </a:lnSpc>
              <a:spcBef>
                <a:spcPts val="130"/>
              </a:spcBef>
              <a:buNone/>
            </a:pPr>
            <a:r>
              <a:rPr b="1" lang="en-IN" sz="2200" spc="-80" strike="noStrike">
                <a:solidFill>
                  <a:srgbClr val="000000"/>
                </a:solidFill>
                <a:latin typeface="Verdana"/>
                <a:ea typeface="DejaVu Sans"/>
              </a:rPr>
              <a:t>THANK</a:t>
            </a:r>
            <a:r>
              <a:rPr b="1" lang="en-IN" sz="2200" spc="-13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2200" spc="-72" strike="noStrike">
                <a:solidFill>
                  <a:srgbClr val="000000"/>
                </a:solidFill>
                <a:latin typeface="Verdana"/>
                <a:ea typeface="DejaVu Sans"/>
              </a:rPr>
              <a:t>YOU</a:t>
            </a:r>
            <a:r>
              <a:rPr b="1" lang="en-IN" sz="22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Verdana"/>
                <a:ea typeface="DejaVu Sans"/>
              </a:rPr>
              <a:t>for</a:t>
            </a:r>
            <a:r>
              <a:rPr b="0" lang="en-IN" sz="2200" spc="-19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Verdana"/>
                <a:ea typeface="DejaVu Sans"/>
              </a:rPr>
              <a:t>your</a:t>
            </a:r>
            <a:r>
              <a:rPr b="0" lang="en-IN" sz="2200" spc="-20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200" spc="46" strike="noStrike">
                <a:solidFill>
                  <a:srgbClr val="000000"/>
                </a:solidFill>
                <a:latin typeface="Verdana"/>
                <a:ea typeface="DejaVu Sans"/>
              </a:rPr>
              <a:t>time</a:t>
            </a:r>
            <a:r>
              <a:rPr b="0" lang="en-IN" sz="2200" spc="-20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200" spc="55" strike="noStrike">
                <a:solidFill>
                  <a:srgbClr val="000000"/>
                </a:solidFill>
                <a:latin typeface="Verdana"/>
                <a:ea typeface="DejaVu Sans"/>
              </a:rPr>
              <a:t>and</a:t>
            </a:r>
            <a:r>
              <a:rPr b="0" lang="en-IN" sz="2200" spc="-20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Verdana"/>
                <a:ea typeface="DejaVu Sans"/>
              </a:rPr>
              <a:t>consideration.  </a:t>
            </a:r>
            <a:r>
              <a:rPr b="0" lang="en-IN" sz="2000" spc="126" strike="noStrike">
                <a:solidFill>
                  <a:srgbClr val="000000"/>
                </a:solidFill>
                <a:latin typeface="Verdana"/>
                <a:ea typeface="DejaVu Sans"/>
              </a:rPr>
              <a:t>We</a:t>
            </a:r>
            <a:r>
              <a:rPr b="0" lang="en-IN" sz="2000" spc="-18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Verdana"/>
                <a:ea typeface="DejaVu Sans"/>
              </a:rPr>
              <a:t>are</a:t>
            </a:r>
            <a:r>
              <a:rPr b="0" lang="en-IN" sz="2000" spc="-18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Verdana"/>
                <a:ea typeface="DejaVu Sans"/>
              </a:rPr>
              <a:t>eagerly</a:t>
            </a:r>
            <a:r>
              <a:rPr b="0" lang="en-IN" sz="2000" spc="-19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35" strike="noStrike">
                <a:solidFill>
                  <a:srgbClr val="000000"/>
                </a:solidFill>
                <a:latin typeface="Verdana"/>
                <a:ea typeface="DejaVu Sans"/>
              </a:rPr>
              <a:t>looking</a:t>
            </a:r>
            <a:r>
              <a:rPr b="0" lang="en-IN" sz="2000" spc="-20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9" strike="noStrike">
                <a:solidFill>
                  <a:srgbClr val="000000"/>
                </a:solidFill>
                <a:latin typeface="Verdana"/>
                <a:ea typeface="DejaVu Sans"/>
              </a:rPr>
              <a:t>forward</a:t>
            </a:r>
            <a:r>
              <a:rPr b="0" lang="en-IN" sz="2000" spc="-21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26" strike="noStrike">
                <a:solidFill>
                  <a:srgbClr val="000000"/>
                </a:solidFill>
                <a:latin typeface="Verdana"/>
                <a:ea typeface="DejaVu Sans"/>
              </a:rPr>
              <a:t>to</a:t>
            </a:r>
            <a:r>
              <a:rPr b="0" lang="en-IN" sz="2000" spc="-19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Verdana"/>
                <a:ea typeface="DejaVu Sans"/>
              </a:rPr>
              <a:t>a</a:t>
            </a:r>
            <a:r>
              <a:rPr b="0" lang="en-IN" sz="2000" spc="-17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55" strike="noStrike">
                <a:solidFill>
                  <a:srgbClr val="000000"/>
                </a:solidFill>
                <a:latin typeface="Verdana"/>
                <a:ea typeface="DejaVu Sans"/>
              </a:rPr>
              <a:t>long</a:t>
            </a:r>
            <a:r>
              <a:rPr b="0" lang="en-IN" sz="2000" spc="-19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2000" spc="9" strike="noStrike">
                <a:solidFill>
                  <a:srgbClr val="000000"/>
                </a:solidFill>
                <a:latin typeface="Verdana"/>
                <a:ea typeface="DejaVu Sans"/>
              </a:rPr>
              <a:t>lasting  relationship </a:t>
            </a:r>
            <a:r>
              <a:rPr b="0" lang="en-IN" sz="2000" spc="49" strike="noStrike">
                <a:solidFill>
                  <a:srgbClr val="000000"/>
                </a:solidFill>
                <a:latin typeface="Verdana"/>
                <a:ea typeface="DejaVu Sans"/>
              </a:rPr>
              <a:t>between </a:t>
            </a:r>
            <a:r>
              <a:rPr b="1" lang="en-IN" sz="2000" spc="-97" strike="noStrike">
                <a:solidFill>
                  <a:srgbClr val="000000"/>
                </a:solidFill>
                <a:latin typeface="Verdana"/>
                <a:ea typeface="DejaVu Sans"/>
              </a:rPr>
              <a:t>Thomso, </a:t>
            </a:r>
            <a:r>
              <a:rPr b="1" lang="en-IN" sz="2000" spc="-335" strike="noStrike">
                <a:solidFill>
                  <a:srgbClr val="000000"/>
                </a:solidFill>
                <a:latin typeface="Verdana"/>
                <a:ea typeface="DejaVu Sans"/>
              </a:rPr>
              <a:t>IIT </a:t>
            </a:r>
            <a:r>
              <a:rPr b="1" lang="en-IN" sz="2000" spc="-75" strike="noStrike">
                <a:solidFill>
                  <a:srgbClr val="000000"/>
                </a:solidFill>
                <a:latin typeface="Verdana"/>
                <a:ea typeface="DejaVu Sans"/>
              </a:rPr>
              <a:t>Roorkee </a:t>
            </a:r>
            <a:r>
              <a:rPr b="0" lang="en-IN" sz="2000" spc="55" strike="noStrike">
                <a:solidFill>
                  <a:srgbClr val="000000"/>
                </a:solidFill>
                <a:latin typeface="Verdana"/>
                <a:ea typeface="DejaVu Sans"/>
              </a:rPr>
              <a:t>and  </a:t>
            </a:r>
            <a:r>
              <a:rPr b="1" lang="en-IN" sz="2000" spc="-92" strike="noStrike">
                <a:solidFill>
                  <a:srgbClr val="000000"/>
                </a:solidFill>
                <a:latin typeface="Verdana"/>
                <a:ea typeface="DejaVu Sans"/>
              </a:rPr>
              <a:t>Durian.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5"/>
              </a:spcBef>
              <a:buNone/>
            </a:pPr>
            <a:endParaRPr b="0" lang="en-IN" sz="2250" spc="-1" strike="noStrike">
              <a:latin typeface="Arial"/>
            </a:endParaRPr>
          </a:p>
          <a:p>
            <a:pPr marL="12600">
              <a:lnSpc>
                <a:spcPct val="114000"/>
              </a:lnSpc>
              <a:buNone/>
            </a:pPr>
            <a:r>
              <a:rPr b="0" lang="en-IN" sz="1800" spc="1" strike="noStrike">
                <a:solidFill>
                  <a:srgbClr val="000000"/>
                </a:solidFill>
                <a:latin typeface="Verdana"/>
                <a:ea typeface="DejaVu Sans"/>
              </a:rPr>
              <a:t>Yours </a:t>
            </a:r>
            <a:r>
              <a:rPr b="0" lang="en-IN" sz="1800" spc="-41" strike="noStrike">
                <a:solidFill>
                  <a:srgbClr val="000000"/>
                </a:solidFill>
                <a:latin typeface="Verdana"/>
                <a:ea typeface="DejaVu Sans"/>
              </a:rPr>
              <a:t>Sincerely,  </a:t>
            </a:r>
            <a:r>
              <a:rPr b="0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Chinmay</a:t>
            </a:r>
            <a:r>
              <a:rPr b="0" lang="en-IN" sz="1800" spc="-18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35" strike="noStrike">
                <a:solidFill>
                  <a:srgbClr val="000000"/>
                </a:solidFill>
                <a:latin typeface="Verdana"/>
                <a:ea typeface="DejaVu Sans"/>
              </a:rPr>
              <a:t>Nagpal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9" strike="noStrike">
                <a:solidFill>
                  <a:srgbClr val="000000"/>
                </a:solidFill>
                <a:latin typeface="Verdana"/>
                <a:ea typeface="DejaVu Sans"/>
              </a:rPr>
              <a:t>Team </a:t>
            </a:r>
            <a:r>
              <a:rPr b="0" lang="en-IN" sz="1800" spc="15" strike="noStrike">
                <a:solidFill>
                  <a:srgbClr val="000000"/>
                </a:solidFill>
                <a:latin typeface="Verdana"/>
                <a:ea typeface="DejaVu Sans"/>
              </a:rPr>
              <a:t>Member,</a:t>
            </a:r>
            <a:r>
              <a:rPr b="0" lang="en-IN" sz="1800" spc="-32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Verdana"/>
                <a:ea typeface="DejaVu Sans"/>
              </a:rPr>
              <a:t>Thomso’23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-177" strike="noStrike">
                <a:solidFill>
                  <a:srgbClr val="000000"/>
                </a:solidFill>
                <a:latin typeface="Verdana"/>
                <a:ea typeface="DejaVu Sans"/>
              </a:rPr>
              <a:t>IIT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000000"/>
                </a:solidFill>
                <a:latin typeface="Verdana"/>
                <a:ea typeface="DejaVu Sans"/>
              </a:rPr>
              <a:t>Roorkee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7" strike="noStrike">
                <a:solidFill>
                  <a:srgbClr val="000000"/>
                </a:solidFill>
                <a:latin typeface="Verdana"/>
                <a:ea typeface="DejaVu Sans"/>
              </a:rPr>
              <a:t>Contact- </a:t>
            </a:r>
            <a:r>
              <a:rPr b="0" lang="en-IN" sz="1800" spc="-330" strike="noStrike">
                <a:solidFill>
                  <a:srgbClr val="000000"/>
                </a:solidFill>
                <a:latin typeface="Verdana"/>
                <a:ea typeface="DejaVu Sans"/>
              </a:rPr>
              <a:t>+91</a:t>
            </a:r>
            <a:r>
              <a:rPr b="0" lang="en-IN" sz="1800" spc="-32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131" strike="noStrike">
                <a:solidFill>
                  <a:srgbClr val="000000"/>
                </a:solidFill>
                <a:latin typeface="Verdana"/>
                <a:ea typeface="DejaVu Sans"/>
              </a:rPr>
              <a:t>9654110696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26" strike="noStrike">
                <a:solidFill>
                  <a:srgbClr val="000000"/>
                </a:solidFill>
                <a:latin typeface="Verdana"/>
                <a:ea typeface="DejaVu Sans"/>
              </a:rPr>
              <a:t>Email </a:t>
            </a:r>
            <a:r>
              <a:rPr b="0" lang="en-IN" sz="1800" spc="-120" strike="noStrike">
                <a:solidFill>
                  <a:srgbClr val="000000"/>
                </a:solidFill>
                <a:latin typeface="Verdana"/>
                <a:ea typeface="DejaVu Sans"/>
              </a:rPr>
              <a:t>id:-</a:t>
            </a:r>
            <a:r>
              <a:rPr b="0" lang="en-IN" sz="1800" spc="-32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5" strike="noStrike" u="sng">
                <a:solidFill>
                  <a:srgbClr val="0000ff"/>
                </a:solidFill>
                <a:uFillTx/>
                <a:latin typeface="Verdana"/>
                <a:ea typeface="DejaVu Sans"/>
                <a:hlinkClick r:id="rId1"/>
              </a:rPr>
              <a:t>chinmay.thomso@gmail.com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  <a:buNone/>
            </a:pPr>
            <a:endParaRPr b="0" lang="en-IN" sz="23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r>
              <a:rPr b="0" lang="en-IN" sz="1800" spc="7" strike="noStrike">
                <a:solidFill>
                  <a:srgbClr val="000000"/>
                </a:solidFill>
                <a:latin typeface="Verdana"/>
                <a:ea typeface="DejaVu Sans"/>
              </a:rPr>
              <a:t>Ayush</a:t>
            </a:r>
            <a:r>
              <a:rPr b="0" lang="en-IN" sz="1800" spc="-18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Verdana"/>
                <a:ea typeface="DejaVu Sans"/>
              </a:rPr>
              <a:t>Goyal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9" strike="noStrike">
                <a:solidFill>
                  <a:srgbClr val="000000"/>
                </a:solidFill>
                <a:latin typeface="Verdana"/>
                <a:ea typeface="DejaVu Sans"/>
              </a:rPr>
              <a:t>Team </a:t>
            </a:r>
            <a:r>
              <a:rPr b="0" lang="en-IN" sz="1800" spc="21" strike="noStrike">
                <a:solidFill>
                  <a:srgbClr val="000000"/>
                </a:solidFill>
                <a:latin typeface="Verdana"/>
                <a:ea typeface="DejaVu Sans"/>
              </a:rPr>
              <a:t>Member,</a:t>
            </a:r>
            <a:r>
              <a:rPr b="0" lang="en-IN" sz="1800" spc="-32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Verdana"/>
                <a:ea typeface="DejaVu Sans"/>
              </a:rPr>
              <a:t>Thomso’23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-177" strike="noStrike">
                <a:solidFill>
                  <a:srgbClr val="000000"/>
                </a:solidFill>
                <a:latin typeface="Verdana"/>
                <a:ea typeface="DejaVu Sans"/>
              </a:rPr>
              <a:t>IIT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9" strike="noStrike">
                <a:solidFill>
                  <a:srgbClr val="000000"/>
                </a:solidFill>
                <a:latin typeface="Verdana"/>
                <a:ea typeface="DejaVu Sans"/>
              </a:rPr>
              <a:t>Roorkee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-41" strike="noStrike">
                <a:solidFill>
                  <a:srgbClr val="000000"/>
                </a:solidFill>
                <a:latin typeface="Verdana"/>
                <a:ea typeface="DejaVu Sans"/>
              </a:rPr>
              <a:t>Contact:-</a:t>
            </a:r>
            <a:r>
              <a:rPr b="0" lang="en-IN" sz="18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-35" strike="noStrike">
                <a:solidFill>
                  <a:srgbClr val="000000"/>
                </a:solidFill>
                <a:latin typeface="Verdana"/>
                <a:ea typeface="DejaVu Sans"/>
              </a:rPr>
              <a:t>7976400427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26"/>
              </a:spcBef>
              <a:buNone/>
            </a:pPr>
            <a:r>
              <a:rPr b="0" lang="en-IN" sz="1800" spc="26" strike="noStrike">
                <a:solidFill>
                  <a:srgbClr val="000000"/>
                </a:solidFill>
                <a:latin typeface="Verdana"/>
                <a:ea typeface="DejaVu Sans"/>
              </a:rPr>
              <a:t>Email </a:t>
            </a:r>
            <a:r>
              <a:rPr b="0" lang="en-IN" sz="1800" spc="35" strike="noStrike">
                <a:solidFill>
                  <a:srgbClr val="000000"/>
                </a:solidFill>
                <a:latin typeface="Verdana"/>
                <a:ea typeface="DejaVu Sans"/>
              </a:rPr>
              <a:t>id </a:t>
            </a:r>
            <a:r>
              <a:rPr b="0" lang="en-IN" sz="1800" spc="-287" strike="noStrike">
                <a:solidFill>
                  <a:srgbClr val="000000"/>
                </a:solidFill>
                <a:latin typeface="Verdana"/>
                <a:ea typeface="DejaVu Sans"/>
              </a:rPr>
              <a:t>:-</a:t>
            </a:r>
            <a:r>
              <a:rPr b="0" lang="en-IN" sz="1800" spc="-4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800" spc="1" strike="noStrike" u="sng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Verdana"/>
                <a:ea typeface="DejaVu Sans"/>
                <a:hlinkClick r:id="rId2"/>
              </a:rPr>
              <a:t>ayushgoyal.thomso@gmail.com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75" name="object 3"/>
          <p:cNvGrpSpPr/>
          <p:nvPr/>
        </p:nvGrpSpPr>
        <p:grpSpPr>
          <a:xfrm>
            <a:off x="3060000" y="7380000"/>
            <a:ext cx="4428000" cy="822240"/>
            <a:chOff x="3060000" y="7380000"/>
            <a:chExt cx="4428000" cy="822240"/>
          </a:xfrm>
        </p:grpSpPr>
        <p:sp>
          <p:nvSpPr>
            <p:cNvPr id="376" name="object 4"/>
            <p:cNvSpPr/>
            <p:nvPr/>
          </p:nvSpPr>
          <p:spPr>
            <a:xfrm>
              <a:off x="5570280" y="7532280"/>
              <a:ext cx="554040" cy="5526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object 5"/>
            <p:cNvSpPr/>
            <p:nvPr/>
          </p:nvSpPr>
          <p:spPr>
            <a:xfrm>
              <a:off x="3060000" y="7532280"/>
              <a:ext cx="644040" cy="64404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object 6"/>
            <p:cNvSpPr/>
            <p:nvPr/>
          </p:nvSpPr>
          <p:spPr>
            <a:xfrm>
              <a:off x="4282560" y="7532280"/>
              <a:ext cx="552600" cy="55260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object 7"/>
            <p:cNvSpPr/>
            <p:nvPr/>
          </p:nvSpPr>
          <p:spPr>
            <a:xfrm>
              <a:off x="6665760" y="7380000"/>
              <a:ext cx="822240" cy="82224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0" name="object 8"/>
          <p:cNvSpPr/>
          <p:nvPr/>
        </p:nvSpPr>
        <p:spPr>
          <a:xfrm>
            <a:off x="4221720" y="8100000"/>
            <a:ext cx="8179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7"/>
              </a:rPr>
              <a:t>I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8"/>
              </a:rPr>
              <a:t>ns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9"/>
              </a:rPr>
              <a:t>t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0"/>
              </a:rPr>
              <a:t>ag</a:t>
            </a:r>
            <a:r>
              <a:rPr b="0" lang="en-IN" sz="1400" spc="-15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1"/>
              </a:rPr>
              <a:t>r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2"/>
              </a:rPr>
              <a:t>am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1" name="object 9"/>
          <p:cNvSpPr/>
          <p:nvPr/>
        </p:nvSpPr>
        <p:spPr>
          <a:xfrm>
            <a:off x="5400000" y="8100000"/>
            <a:ext cx="80748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1400" spc="-12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3"/>
              </a:rPr>
              <a:t>F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4"/>
              </a:rPr>
              <a:t>acebook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2" name="object 10"/>
          <p:cNvSpPr/>
          <p:nvPr/>
        </p:nvSpPr>
        <p:spPr>
          <a:xfrm>
            <a:off x="6758640" y="8100000"/>
            <a:ext cx="6883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1400" spc="-7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5"/>
              </a:rPr>
              <a:t>Youtube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3" name="object 11"/>
          <p:cNvSpPr/>
          <p:nvPr/>
        </p:nvSpPr>
        <p:spPr>
          <a:xfrm>
            <a:off x="3033000" y="8100000"/>
            <a:ext cx="6710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1400" spc="9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6"/>
              </a:rPr>
              <a:t>W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7"/>
              </a:rPr>
              <a:t>ebs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8"/>
              </a:rPr>
              <a:t>i</a:t>
            </a:r>
            <a:r>
              <a:rPr b="0" lang="en-IN" sz="1400" spc="-12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19"/>
              </a:rPr>
              <a:t>t</a:t>
            </a:r>
            <a:r>
              <a:rPr b="0" lang="en-IN" sz="1400" spc="-1" strike="noStrike" u="heavy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/>
                <a:ea typeface="DejaVu Sans"/>
                <a:hlinkClick r:id="rId20"/>
              </a:rPr>
              <a:t>e</a:t>
            </a:r>
            <a:endParaRPr b="0" lang="en-IN" sz="1400" spc="-1" strike="noStrike">
              <a:latin typeface="Arial"/>
            </a:endParaRPr>
          </a:p>
        </p:txBody>
      </p:sp>
      <p:grpSp>
        <p:nvGrpSpPr>
          <p:cNvPr id="384" name="object 12"/>
          <p:cNvGrpSpPr/>
          <p:nvPr/>
        </p:nvGrpSpPr>
        <p:grpSpPr>
          <a:xfrm>
            <a:off x="173880" y="9217080"/>
            <a:ext cx="7023600" cy="1349640"/>
            <a:chOff x="173880" y="9217080"/>
            <a:chExt cx="7023600" cy="1349640"/>
          </a:xfrm>
        </p:grpSpPr>
        <p:sp>
          <p:nvSpPr>
            <p:cNvPr id="385" name="object 13"/>
            <p:cNvSpPr/>
            <p:nvPr/>
          </p:nvSpPr>
          <p:spPr>
            <a:xfrm>
              <a:off x="173880" y="9217080"/>
              <a:ext cx="2175480" cy="1347840"/>
            </a:xfrm>
            <a:prstGeom prst="rect">
              <a:avLst/>
            </a:pr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object 14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object 15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8" name=""/>
          <p:cNvSpPr/>
          <p:nvPr/>
        </p:nvSpPr>
        <p:spPr>
          <a:xfrm>
            <a:off x="1620000" y="8820000"/>
            <a:ext cx="35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Arial"/>
                <a:hlinkClick r:id="rId22"/>
              </a:rPr>
              <a:t>Ayushgoyal.thomso@gmail.com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15760" y="1582920"/>
            <a:ext cx="554220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06" strike="noStrike">
                <a:solidFill>
                  <a:srgbClr val="000000"/>
                </a:solidFill>
                <a:latin typeface="Verdana"/>
              </a:rPr>
              <a:t>THOMSO </a:t>
            </a:r>
            <a:r>
              <a:rPr b="1" lang="en-IN" sz="3600" spc="-137" strike="noStrike">
                <a:solidFill>
                  <a:srgbClr val="000000"/>
                </a:solidFill>
                <a:latin typeface="Verdana"/>
              </a:rPr>
              <a:t>AT </a:t>
            </a:r>
            <a:r>
              <a:rPr b="1" lang="en-IN" sz="3600" spc="-4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n-IN" sz="3600" spc="-4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n-IN" sz="3600" spc="-75" strike="noStrike">
                <a:solidFill>
                  <a:srgbClr val="000000"/>
                </a:solidFill>
                <a:latin typeface="Verdana"/>
              </a:rPr>
              <a:t>GLANCE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33" name="object 3"/>
          <p:cNvGrpSpPr/>
          <p:nvPr/>
        </p:nvGrpSpPr>
        <p:grpSpPr>
          <a:xfrm>
            <a:off x="48600" y="2258640"/>
            <a:ext cx="7463880" cy="8308080"/>
            <a:chOff x="48600" y="2258640"/>
            <a:chExt cx="7463880" cy="8308080"/>
          </a:xfrm>
        </p:grpSpPr>
        <p:sp>
          <p:nvSpPr>
            <p:cNvPr id="134" name="object 4"/>
            <p:cNvSpPr/>
            <p:nvPr/>
          </p:nvSpPr>
          <p:spPr>
            <a:xfrm>
              <a:off x="48600" y="2258640"/>
              <a:ext cx="7463880" cy="68486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object 5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object 6"/>
            <p:cNvSpPr/>
            <p:nvPr/>
          </p:nvSpPr>
          <p:spPr>
            <a:xfrm>
              <a:off x="297000" y="9197280"/>
              <a:ext cx="2176920" cy="13482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object 2"/>
          <p:cNvGrpSpPr/>
          <p:nvPr/>
        </p:nvGrpSpPr>
        <p:grpSpPr>
          <a:xfrm>
            <a:off x="4680" y="1594080"/>
            <a:ext cx="7545960" cy="7655760"/>
            <a:chOff x="4680" y="1594080"/>
            <a:chExt cx="7545960" cy="7655760"/>
          </a:xfrm>
        </p:grpSpPr>
        <p:sp>
          <p:nvSpPr>
            <p:cNvPr id="140" name="object 3"/>
            <p:cNvSpPr/>
            <p:nvPr/>
          </p:nvSpPr>
          <p:spPr>
            <a:xfrm>
              <a:off x="4680" y="1594080"/>
              <a:ext cx="7545960" cy="765576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object 4"/>
            <p:cNvSpPr/>
            <p:nvPr/>
          </p:nvSpPr>
          <p:spPr>
            <a:xfrm>
              <a:off x="2039040" y="3772080"/>
              <a:ext cx="1154880" cy="398160"/>
            </a:xfrm>
            <a:custGeom>
              <a:avLst/>
              <a:gdLst/>
              <a:ahLst/>
              <a:rect l="l" t="t" r="r" b="b"/>
              <a:pathLst>
                <a:path w="1155700" h="398779">
                  <a:moveTo>
                    <a:pt x="1155192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192531" y="289560"/>
                  </a:lnTo>
                  <a:lnTo>
                    <a:pt x="324865" y="398272"/>
                  </a:lnTo>
                  <a:lnTo>
                    <a:pt x="481330" y="289560"/>
                  </a:lnTo>
                  <a:lnTo>
                    <a:pt x="1155192" y="289560"/>
                  </a:lnTo>
                  <a:lnTo>
                    <a:pt x="1155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object 5"/>
            <p:cNvSpPr/>
            <p:nvPr/>
          </p:nvSpPr>
          <p:spPr>
            <a:xfrm>
              <a:off x="2039040" y="3772080"/>
              <a:ext cx="1154880" cy="398160"/>
            </a:xfrm>
            <a:custGeom>
              <a:avLst/>
              <a:gdLst/>
              <a:ahLst/>
              <a:rect l="l" t="t" r="r" b="b"/>
              <a:pathLst>
                <a:path w="1155700" h="398779">
                  <a:moveTo>
                    <a:pt x="0" y="0"/>
                  </a:moveTo>
                  <a:lnTo>
                    <a:pt x="192531" y="0"/>
                  </a:lnTo>
                  <a:lnTo>
                    <a:pt x="481330" y="0"/>
                  </a:lnTo>
                  <a:lnTo>
                    <a:pt x="1155192" y="0"/>
                  </a:lnTo>
                  <a:lnTo>
                    <a:pt x="1155192" y="168910"/>
                  </a:lnTo>
                  <a:lnTo>
                    <a:pt x="1155192" y="241300"/>
                  </a:lnTo>
                  <a:lnTo>
                    <a:pt x="1155192" y="289560"/>
                  </a:lnTo>
                  <a:lnTo>
                    <a:pt x="481330" y="289560"/>
                  </a:lnTo>
                  <a:lnTo>
                    <a:pt x="324865" y="398272"/>
                  </a:lnTo>
                  <a:lnTo>
                    <a:pt x="192531" y="289560"/>
                  </a:lnTo>
                  <a:lnTo>
                    <a:pt x="0" y="289560"/>
                  </a:lnTo>
                  <a:lnTo>
                    <a:pt x="0" y="241300"/>
                  </a:lnTo>
                  <a:lnTo>
                    <a:pt x="0" y="1689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" name="object 6"/>
          <p:cNvSpPr/>
          <p:nvPr/>
        </p:nvSpPr>
        <p:spPr>
          <a:xfrm>
            <a:off x="2118600" y="3825360"/>
            <a:ext cx="8920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n-IN" sz="1000" spc="-7" strike="noStrike">
                <a:solidFill>
                  <a:srgbClr val="d4a6bc"/>
                </a:solidFill>
                <a:latin typeface="Arial"/>
                <a:ea typeface="DejaVu Sans"/>
              </a:rPr>
              <a:t>UTTRAKHAND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44" name="object 7"/>
          <p:cNvGrpSpPr/>
          <p:nvPr/>
        </p:nvGrpSpPr>
        <p:grpSpPr>
          <a:xfrm>
            <a:off x="2366640" y="4546080"/>
            <a:ext cx="1471680" cy="398160"/>
            <a:chOff x="2366640" y="4546080"/>
            <a:chExt cx="1471680" cy="398160"/>
          </a:xfrm>
        </p:grpSpPr>
        <p:sp>
          <p:nvSpPr>
            <p:cNvPr id="145" name="object 8"/>
            <p:cNvSpPr/>
            <p:nvPr/>
          </p:nvSpPr>
          <p:spPr>
            <a:xfrm>
              <a:off x="2366640" y="4546080"/>
              <a:ext cx="1471680" cy="398160"/>
            </a:xfrm>
            <a:custGeom>
              <a:avLst/>
              <a:gdLst/>
              <a:ahLst/>
              <a:rect l="l" t="t" r="r" b="b"/>
              <a:pathLst>
                <a:path w="1472564" h="398779">
                  <a:moveTo>
                    <a:pt x="1472183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245363" y="289560"/>
                  </a:lnTo>
                  <a:lnTo>
                    <a:pt x="414019" y="398272"/>
                  </a:lnTo>
                  <a:lnTo>
                    <a:pt x="613409" y="289560"/>
                  </a:lnTo>
                  <a:lnTo>
                    <a:pt x="1472183" y="289560"/>
                  </a:lnTo>
                  <a:lnTo>
                    <a:pt x="147218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object 9"/>
            <p:cNvSpPr/>
            <p:nvPr/>
          </p:nvSpPr>
          <p:spPr>
            <a:xfrm>
              <a:off x="2366640" y="4546080"/>
              <a:ext cx="1471680" cy="398160"/>
            </a:xfrm>
            <a:custGeom>
              <a:avLst/>
              <a:gdLst/>
              <a:ahLst/>
              <a:rect l="l" t="t" r="r" b="b"/>
              <a:pathLst>
                <a:path w="1472564" h="398779">
                  <a:moveTo>
                    <a:pt x="0" y="0"/>
                  </a:moveTo>
                  <a:lnTo>
                    <a:pt x="245363" y="0"/>
                  </a:lnTo>
                  <a:lnTo>
                    <a:pt x="613409" y="0"/>
                  </a:lnTo>
                  <a:lnTo>
                    <a:pt x="1472183" y="0"/>
                  </a:lnTo>
                  <a:lnTo>
                    <a:pt x="1472183" y="168910"/>
                  </a:lnTo>
                  <a:lnTo>
                    <a:pt x="1472183" y="241300"/>
                  </a:lnTo>
                  <a:lnTo>
                    <a:pt x="1472183" y="289560"/>
                  </a:lnTo>
                  <a:lnTo>
                    <a:pt x="613409" y="289560"/>
                  </a:lnTo>
                  <a:lnTo>
                    <a:pt x="414019" y="398272"/>
                  </a:lnTo>
                  <a:lnTo>
                    <a:pt x="245363" y="289560"/>
                  </a:lnTo>
                  <a:lnTo>
                    <a:pt x="0" y="289560"/>
                  </a:lnTo>
                  <a:lnTo>
                    <a:pt x="0" y="241300"/>
                  </a:lnTo>
                  <a:lnTo>
                    <a:pt x="0" y="1689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" name="object 10"/>
          <p:cNvSpPr/>
          <p:nvPr/>
        </p:nvSpPr>
        <p:spPr>
          <a:xfrm>
            <a:off x="2446920" y="4590720"/>
            <a:ext cx="120528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IN" sz="1100" spc="-1" strike="noStrike">
                <a:solidFill>
                  <a:srgbClr val="d4a6bc"/>
                </a:solidFill>
                <a:latin typeface="Arial"/>
                <a:ea typeface="DejaVu Sans"/>
              </a:rPr>
              <a:t>UTTAR</a:t>
            </a:r>
            <a:r>
              <a:rPr b="0" lang="en-IN" sz="1100" spc="-72" strike="noStrike">
                <a:solidFill>
                  <a:srgbClr val="d4a6bc"/>
                </a:solidFill>
                <a:latin typeface="Arial"/>
                <a:ea typeface="DejaVu Sans"/>
              </a:rPr>
              <a:t> </a:t>
            </a:r>
            <a:r>
              <a:rPr b="0" lang="en-IN" sz="1100" spc="-7" strike="noStrike">
                <a:solidFill>
                  <a:srgbClr val="d4a6bc"/>
                </a:solidFill>
                <a:latin typeface="Arial"/>
                <a:ea typeface="DejaVu Sans"/>
              </a:rPr>
              <a:t>PRADESH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48" name="object 11"/>
          <p:cNvGrpSpPr/>
          <p:nvPr/>
        </p:nvGrpSpPr>
        <p:grpSpPr>
          <a:xfrm>
            <a:off x="190440" y="9201960"/>
            <a:ext cx="7364880" cy="1396440"/>
            <a:chOff x="190440" y="9201960"/>
            <a:chExt cx="7364880" cy="1396440"/>
          </a:xfrm>
        </p:grpSpPr>
        <p:sp>
          <p:nvSpPr>
            <p:cNvPr id="149" name="object 12"/>
            <p:cNvSpPr/>
            <p:nvPr/>
          </p:nvSpPr>
          <p:spPr>
            <a:xfrm>
              <a:off x="2962800" y="9201960"/>
              <a:ext cx="4592520" cy="28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object 13"/>
            <p:cNvSpPr/>
            <p:nvPr/>
          </p:nvSpPr>
          <p:spPr>
            <a:xfrm>
              <a:off x="190440" y="9250560"/>
              <a:ext cx="2175480" cy="13478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object 14"/>
            <p:cNvSpPr/>
            <p:nvPr/>
          </p:nvSpPr>
          <p:spPr>
            <a:xfrm>
              <a:off x="5706000" y="10274760"/>
              <a:ext cx="1469880" cy="287640"/>
            </a:xfrm>
            <a:custGeom>
              <a:avLst/>
              <a:gdLst/>
              <a:ahLst/>
              <a:rect l="l" t="t" r="r" b="b"/>
              <a:pathLst>
                <a:path w="1470659" h="288290">
                  <a:moveTo>
                    <a:pt x="1470659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470659" y="288036"/>
                  </a:lnTo>
                  <a:lnTo>
                    <a:pt x="14706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object 15"/>
            <p:cNvSpPr/>
            <p:nvPr/>
          </p:nvSpPr>
          <p:spPr>
            <a:xfrm>
              <a:off x="5706000" y="10274760"/>
              <a:ext cx="1469880" cy="287640"/>
            </a:xfrm>
            <a:custGeom>
              <a:avLst/>
              <a:gdLst/>
              <a:ahLst/>
              <a:rect l="l" t="t" r="r" b="b"/>
              <a:pathLst>
                <a:path w="1470659" h="288290">
                  <a:moveTo>
                    <a:pt x="0" y="288036"/>
                  </a:moveTo>
                  <a:lnTo>
                    <a:pt x="1470659" y="288036"/>
                  </a:lnTo>
                  <a:lnTo>
                    <a:pt x="1470659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noFill/>
            <a:ln w="9524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object 2"/>
          <p:cNvGrpSpPr/>
          <p:nvPr/>
        </p:nvGrpSpPr>
        <p:grpSpPr>
          <a:xfrm>
            <a:off x="4680" y="0"/>
            <a:ext cx="7544520" cy="10679400"/>
            <a:chOff x="4680" y="0"/>
            <a:chExt cx="7544520" cy="10679400"/>
          </a:xfrm>
        </p:grpSpPr>
        <p:sp>
          <p:nvSpPr>
            <p:cNvPr id="154" name="object 3"/>
            <p:cNvSpPr/>
            <p:nvPr/>
          </p:nvSpPr>
          <p:spPr>
            <a:xfrm>
              <a:off x="4680" y="0"/>
              <a:ext cx="7544520" cy="106794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object 4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object 5"/>
            <p:cNvSpPr/>
            <p:nvPr/>
          </p:nvSpPr>
          <p:spPr>
            <a:xfrm>
              <a:off x="569880" y="1999440"/>
              <a:ext cx="2052000" cy="33094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object 6"/>
            <p:cNvSpPr/>
            <p:nvPr/>
          </p:nvSpPr>
          <p:spPr>
            <a:xfrm>
              <a:off x="4984920" y="1999440"/>
              <a:ext cx="2053800" cy="33094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object 7"/>
            <p:cNvSpPr/>
            <p:nvPr/>
          </p:nvSpPr>
          <p:spPr>
            <a:xfrm>
              <a:off x="4984920" y="5422320"/>
              <a:ext cx="2053800" cy="330948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object 8"/>
            <p:cNvSpPr/>
            <p:nvPr/>
          </p:nvSpPr>
          <p:spPr>
            <a:xfrm>
              <a:off x="2776680" y="1999440"/>
              <a:ext cx="2053800" cy="330948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object 9"/>
            <p:cNvSpPr/>
            <p:nvPr/>
          </p:nvSpPr>
          <p:spPr>
            <a:xfrm>
              <a:off x="569880" y="5422320"/>
              <a:ext cx="2052000" cy="3309480"/>
            </a:xfrm>
            <a:prstGeom prst="rect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object 10"/>
            <p:cNvSpPr/>
            <p:nvPr/>
          </p:nvSpPr>
          <p:spPr>
            <a:xfrm>
              <a:off x="2752200" y="5422320"/>
              <a:ext cx="2052000" cy="3309480"/>
            </a:xfrm>
            <a:prstGeom prst="rect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object 11"/>
            <p:cNvSpPr/>
            <p:nvPr/>
          </p:nvSpPr>
          <p:spPr>
            <a:xfrm>
              <a:off x="5687640" y="10029600"/>
              <a:ext cx="1450080" cy="337680"/>
            </a:xfrm>
            <a:custGeom>
              <a:avLst/>
              <a:gdLst/>
              <a:ahLst/>
              <a:rect l="l" t="t" r="r" b="b"/>
              <a:pathLst>
                <a:path w="1450975" h="338454">
                  <a:moveTo>
                    <a:pt x="1450847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450847" y="338328"/>
                  </a:lnTo>
                  <a:lnTo>
                    <a:pt x="145084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object 12"/>
            <p:cNvSpPr/>
            <p:nvPr/>
          </p:nvSpPr>
          <p:spPr>
            <a:xfrm>
              <a:off x="5687640" y="10029600"/>
              <a:ext cx="1450080" cy="337680"/>
            </a:xfrm>
            <a:custGeom>
              <a:avLst/>
              <a:gdLst/>
              <a:ahLst/>
              <a:rect l="l" t="t" r="r" b="b"/>
              <a:pathLst>
                <a:path w="1450975" h="338454">
                  <a:moveTo>
                    <a:pt x="0" y="338328"/>
                  </a:moveTo>
                  <a:lnTo>
                    <a:pt x="1450847" y="338328"/>
                  </a:lnTo>
                  <a:lnTo>
                    <a:pt x="1450847" y="0"/>
                  </a:lnTo>
                  <a:lnTo>
                    <a:pt x="0" y="0"/>
                  </a:lnTo>
                  <a:lnTo>
                    <a:pt x="0" y="338328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object 13"/>
          <p:cNvSpPr/>
          <p:nvPr/>
        </p:nvSpPr>
        <p:spPr>
          <a:xfrm>
            <a:off x="2050560" y="1576440"/>
            <a:ext cx="369180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2500" spc="-7" strike="noStrike">
                <a:solidFill>
                  <a:srgbClr val="000000"/>
                </a:solidFill>
                <a:latin typeface="Arial"/>
                <a:ea typeface="DejaVu Sans"/>
              </a:rPr>
              <a:t>GLIMPSES OF</a:t>
            </a:r>
            <a:r>
              <a:rPr b="1" lang="en-IN" sz="25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Arial"/>
                <a:ea typeface="DejaVu Sans"/>
              </a:rPr>
              <a:t>PRONITE</a:t>
            </a:r>
            <a:endParaRPr b="0" lang="en-IN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2"/>
          <p:cNvSpPr/>
          <p:nvPr/>
        </p:nvSpPr>
        <p:spPr>
          <a:xfrm>
            <a:off x="331560" y="326880"/>
            <a:ext cx="6849000" cy="10026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938600" y="1714680"/>
            <a:ext cx="3917160" cy="179532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n-IN" sz="3400" spc="140" strike="noStrike">
                <a:solidFill>
                  <a:srgbClr val="000000"/>
                </a:solidFill>
                <a:latin typeface="Verdana"/>
              </a:rPr>
              <a:t>WHAT </a:t>
            </a:r>
            <a:r>
              <a:rPr b="0" lang="en-IN" sz="3400" spc="259" strike="noStrike">
                <a:solidFill>
                  <a:srgbClr val="000000"/>
                </a:solidFill>
                <a:latin typeface="Verdana"/>
              </a:rPr>
              <a:t>WE</a:t>
            </a:r>
            <a:r>
              <a:rPr b="0" lang="en-IN" sz="3400" spc="-82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IN" sz="3400" spc="151" strike="noStrike">
                <a:solidFill>
                  <a:srgbClr val="000000"/>
                </a:solidFill>
                <a:latin typeface="Verdana"/>
              </a:rPr>
              <a:t>OFFER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167" name="object 4"/>
          <p:cNvGrpSpPr/>
          <p:nvPr/>
        </p:nvGrpSpPr>
        <p:grpSpPr>
          <a:xfrm>
            <a:off x="144720" y="3285720"/>
            <a:ext cx="7195680" cy="7192800"/>
            <a:chOff x="144720" y="3285720"/>
            <a:chExt cx="7195680" cy="7192800"/>
          </a:xfrm>
        </p:grpSpPr>
        <p:sp>
          <p:nvSpPr>
            <p:cNvPr id="168" name="object 5"/>
            <p:cNvSpPr/>
            <p:nvPr/>
          </p:nvSpPr>
          <p:spPr>
            <a:xfrm>
              <a:off x="216360" y="3285720"/>
              <a:ext cx="7124040" cy="41094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object 6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object 7"/>
            <p:cNvSpPr/>
            <p:nvPr/>
          </p:nvSpPr>
          <p:spPr>
            <a:xfrm>
              <a:off x="216360" y="4966560"/>
              <a:ext cx="3224160" cy="216036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object 8"/>
            <p:cNvSpPr/>
            <p:nvPr/>
          </p:nvSpPr>
          <p:spPr>
            <a:xfrm>
              <a:off x="5727240" y="10078200"/>
              <a:ext cx="1573920" cy="238680"/>
            </a:xfrm>
            <a:custGeom>
              <a:avLst/>
              <a:gdLst/>
              <a:ahLst/>
              <a:rect l="l" t="t" r="r" b="b"/>
              <a:pathLst>
                <a:path w="1574800" h="239395">
                  <a:moveTo>
                    <a:pt x="1574291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1574291" y="239267"/>
                  </a:lnTo>
                  <a:lnTo>
                    <a:pt x="157429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object 9"/>
            <p:cNvSpPr/>
            <p:nvPr/>
          </p:nvSpPr>
          <p:spPr>
            <a:xfrm>
              <a:off x="5727240" y="10078200"/>
              <a:ext cx="1573920" cy="238680"/>
            </a:xfrm>
            <a:custGeom>
              <a:avLst/>
              <a:gdLst/>
              <a:ahLst/>
              <a:rect l="l" t="t" r="r" b="b"/>
              <a:pathLst>
                <a:path w="1574800" h="239395">
                  <a:moveTo>
                    <a:pt x="0" y="239267"/>
                  </a:moveTo>
                  <a:lnTo>
                    <a:pt x="1574291" y="239267"/>
                  </a:lnTo>
                  <a:lnTo>
                    <a:pt x="1574291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/>
          <p:nvPr/>
        </p:nvSpPr>
        <p:spPr>
          <a:xfrm>
            <a:off x="464760" y="1465560"/>
            <a:ext cx="56577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5080" bIns="0" anchor="t">
            <a:spAutoFit/>
          </a:bodyPr>
          <a:p>
            <a:pPr marL="12600">
              <a:lnSpc>
                <a:spcPct val="100000"/>
              </a:lnSpc>
              <a:spcBef>
                <a:spcPts val="434"/>
              </a:spcBef>
              <a:buNone/>
            </a:pPr>
            <a:r>
              <a:rPr b="0" lang="en-IN" sz="1900" spc="-120" strike="noStrike">
                <a:solidFill>
                  <a:srgbClr val="000000"/>
                </a:solidFill>
                <a:latin typeface="Arial Black"/>
                <a:ea typeface="DejaVu Sans"/>
              </a:rPr>
              <a:t>Backdrops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of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all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events </a:t>
            </a:r>
            <a:r>
              <a:rPr b="0" lang="en-IN" sz="1900" spc="-185" strike="noStrike">
                <a:solidFill>
                  <a:srgbClr val="000000"/>
                </a:solidFill>
                <a:latin typeface="Arial Black"/>
                <a:ea typeface="DejaVu Sans"/>
              </a:rPr>
              <a:t>will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carry </a:t>
            </a:r>
            <a:r>
              <a:rPr b="1" i="1" lang="en-IN" sz="1900" spc="92" strike="noStrike">
                <a:solidFill>
                  <a:srgbClr val="000000"/>
                </a:solidFill>
                <a:latin typeface="Arial"/>
                <a:ea typeface="DejaVu Sans"/>
              </a:rPr>
              <a:t>Durian</a:t>
            </a:r>
            <a:r>
              <a:rPr b="1" i="1" lang="en-IN" sz="1900" spc="-8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as</a:t>
            </a:r>
            <a:endParaRPr b="0" lang="en-IN" sz="19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34"/>
              </a:spcBef>
              <a:buNone/>
            </a:pPr>
            <a:r>
              <a:rPr b="1" i="1" lang="en-IN" sz="1900" spc="69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i="1" lang="en-IN" sz="1900" spc="69" strike="noStrike">
                <a:solidFill>
                  <a:srgbClr val="000000"/>
                </a:solidFill>
                <a:latin typeface="Arial"/>
                <a:ea typeface="DejaVu Sans"/>
              </a:rPr>
              <a:t>Thomso’23</a:t>
            </a:r>
            <a:r>
              <a:rPr b="1" i="1" lang="en-IN" sz="1900" spc="-6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IN" sz="1900" spc="75" strike="noStrike">
                <a:solidFill>
                  <a:srgbClr val="000000"/>
                </a:solidFill>
                <a:latin typeface="Arial"/>
                <a:ea typeface="DejaVu Sans"/>
              </a:rPr>
              <a:t>Partner.”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174" name="object 3"/>
          <p:cNvGrpSpPr/>
          <p:nvPr/>
        </p:nvGrpSpPr>
        <p:grpSpPr>
          <a:xfrm>
            <a:off x="144720" y="2299680"/>
            <a:ext cx="7219800" cy="8288280"/>
            <a:chOff x="144720" y="2299680"/>
            <a:chExt cx="7219800" cy="8288280"/>
          </a:xfrm>
        </p:grpSpPr>
        <p:sp>
          <p:nvSpPr>
            <p:cNvPr id="175" name="object 4"/>
            <p:cNvSpPr/>
            <p:nvPr/>
          </p:nvSpPr>
          <p:spPr>
            <a:xfrm>
              <a:off x="309240" y="6990480"/>
              <a:ext cx="7055280" cy="224856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object 5"/>
            <p:cNvSpPr/>
            <p:nvPr/>
          </p:nvSpPr>
          <p:spPr>
            <a:xfrm>
              <a:off x="144720" y="9240120"/>
              <a:ext cx="2176920" cy="13478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object 6"/>
            <p:cNvSpPr/>
            <p:nvPr/>
          </p:nvSpPr>
          <p:spPr>
            <a:xfrm>
              <a:off x="309240" y="2299680"/>
              <a:ext cx="7055280" cy="45180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object 7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object 8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495360" y="1476360"/>
            <a:ext cx="646416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61440" indent="-34920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●"/>
              <a:tabLst>
                <a:tab algn="l" pos="361440"/>
                <a:tab algn="l" pos="361800"/>
              </a:tabLst>
            </a:pPr>
            <a:r>
              <a:rPr b="1" lang="en-IN" sz="1900" spc="-86" strike="noStrike">
                <a:solidFill>
                  <a:srgbClr val="000000"/>
                </a:solidFill>
                <a:latin typeface="Verdana"/>
                <a:ea typeface="DejaVu Sans"/>
              </a:rPr>
              <a:t>Flexes</a:t>
            </a:r>
            <a:r>
              <a:rPr b="1" lang="en-IN" sz="1900" spc="-11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900" spc="-55" strike="noStrike">
                <a:solidFill>
                  <a:srgbClr val="000000"/>
                </a:solidFill>
                <a:latin typeface="Verdana"/>
                <a:ea typeface="DejaVu Sans"/>
              </a:rPr>
              <a:t>and</a:t>
            </a:r>
            <a:r>
              <a:rPr b="1" lang="en-IN" sz="1900" spc="-10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900" spc="-80" strike="noStrike">
                <a:solidFill>
                  <a:srgbClr val="000000"/>
                </a:solidFill>
                <a:latin typeface="Verdana"/>
                <a:ea typeface="DejaVu Sans"/>
              </a:rPr>
              <a:t>banners</a:t>
            </a:r>
            <a:r>
              <a:rPr b="1" lang="en-IN" sz="1900" spc="-9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1" strike="noStrike">
                <a:solidFill>
                  <a:srgbClr val="000000"/>
                </a:solidFill>
                <a:latin typeface="Verdana"/>
                <a:ea typeface="DejaVu Sans"/>
              </a:rPr>
              <a:t>of</a:t>
            </a:r>
            <a:r>
              <a:rPr b="0" lang="en-IN" sz="19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15" strike="noStrike">
                <a:solidFill>
                  <a:srgbClr val="000000"/>
                </a:solidFill>
                <a:latin typeface="Verdana"/>
                <a:ea typeface="DejaVu Sans"/>
              </a:rPr>
              <a:t>varying</a:t>
            </a:r>
            <a:r>
              <a:rPr b="0" lang="en-IN" sz="19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35" strike="noStrike">
                <a:solidFill>
                  <a:srgbClr val="000000"/>
                </a:solidFill>
                <a:latin typeface="Verdana"/>
                <a:ea typeface="DejaVu Sans"/>
              </a:rPr>
              <a:t>sizes</a:t>
            </a:r>
            <a:r>
              <a:rPr b="0" lang="en-IN" sz="19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46" strike="noStrike">
                <a:solidFill>
                  <a:srgbClr val="000000"/>
                </a:solidFill>
                <a:latin typeface="Verdana"/>
                <a:ea typeface="DejaVu Sans"/>
              </a:rPr>
              <a:t>and</a:t>
            </a:r>
            <a:r>
              <a:rPr b="0" lang="en-IN" sz="1900" spc="-14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900" spc="-75" strike="noStrike">
                <a:solidFill>
                  <a:srgbClr val="000000"/>
                </a:solidFill>
                <a:latin typeface="Verdana"/>
                <a:ea typeface="DejaVu Sans"/>
              </a:rPr>
              <a:t>standees  </a:t>
            </a:r>
            <a:r>
              <a:rPr b="0" lang="en-IN" sz="1900" spc="15" strike="noStrike">
                <a:solidFill>
                  <a:srgbClr val="000000"/>
                </a:solidFill>
                <a:latin typeface="Verdana"/>
                <a:ea typeface="DejaVu Sans"/>
              </a:rPr>
              <a:t>will </a:t>
            </a:r>
            <a:r>
              <a:rPr b="0" lang="en-IN" sz="1900" spc="49" strike="noStrike">
                <a:solidFill>
                  <a:srgbClr val="000000"/>
                </a:solidFill>
                <a:latin typeface="Verdana"/>
                <a:ea typeface="DejaVu Sans"/>
              </a:rPr>
              <a:t>be </a:t>
            </a:r>
            <a:r>
              <a:rPr b="0" lang="en-IN" sz="1900" spc="35" strike="noStrike">
                <a:solidFill>
                  <a:srgbClr val="000000"/>
                </a:solidFill>
                <a:latin typeface="Verdana"/>
                <a:ea typeface="DejaVu Sans"/>
              </a:rPr>
              <a:t>placed </a:t>
            </a:r>
            <a:r>
              <a:rPr b="0" lang="en-IN" sz="1900" spc="-1" strike="noStrike">
                <a:solidFill>
                  <a:srgbClr val="000000"/>
                </a:solidFill>
                <a:latin typeface="Verdana"/>
                <a:ea typeface="DejaVu Sans"/>
              </a:rPr>
              <a:t>at </a:t>
            </a:r>
            <a:r>
              <a:rPr b="0" lang="en-IN" sz="1900" spc="7" strike="noStrike">
                <a:solidFill>
                  <a:srgbClr val="000000"/>
                </a:solidFill>
                <a:latin typeface="Verdana"/>
                <a:ea typeface="DejaVu Sans"/>
              </a:rPr>
              <a:t>different </a:t>
            </a:r>
            <a:r>
              <a:rPr b="0" lang="en-IN" sz="1900" spc="9" strike="noStrike">
                <a:solidFill>
                  <a:srgbClr val="000000"/>
                </a:solidFill>
                <a:latin typeface="Verdana"/>
                <a:ea typeface="DejaVu Sans"/>
              </a:rPr>
              <a:t>hotspots </a:t>
            </a:r>
            <a:r>
              <a:rPr b="0" lang="en-IN" sz="1900" spc="-21" strike="noStrike">
                <a:solidFill>
                  <a:srgbClr val="000000"/>
                </a:solidFill>
                <a:latin typeface="Verdana"/>
                <a:ea typeface="DejaVu Sans"/>
              </a:rPr>
              <a:t>across </a:t>
            </a:r>
            <a:r>
              <a:rPr b="0" lang="en-IN" sz="1900" spc="29" strike="noStrike">
                <a:solidFill>
                  <a:srgbClr val="000000"/>
                </a:solidFill>
                <a:latin typeface="Verdana"/>
                <a:ea typeface="DejaVu Sans"/>
              </a:rPr>
              <a:t>the  </a:t>
            </a:r>
            <a:r>
              <a:rPr b="0" lang="en-IN" sz="1900" spc="1" strike="noStrike">
                <a:solidFill>
                  <a:srgbClr val="000000"/>
                </a:solidFill>
                <a:latin typeface="Verdana"/>
                <a:ea typeface="DejaVu Sans"/>
              </a:rPr>
              <a:t>campus,</a:t>
            </a:r>
            <a:r>
              <a:rPr b="0" lang="en-IN" sz="1900" spc="-1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41" strike="noStrike">
                <a:solidFill>
                  <a:srgbClr val="000000"/>
                </a:solidFill>
                <a:latin typeface="Verdana"/>
                <a:ea typeface="DejaVu Sans"/>
              </a:rPr>
              <a:t>throughout</a:t>
            </a:r>
            <a:r>
              <a:rPr b="0" lang="en-IN" sz="1900" spc="-15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29" strike="noStrike">
                <a:solidFill>
                  <a:srgbClr val="000000"/>
                </a:solidFill>
                <a:latin typeface="Verdana"/>
                <a:ea typeface="DejaVu Sans"/>
              </a:rPr>
              <a:t>the</a:t>
            </a:r>
            <a:r>
              <a:rPr b="0" lang="en-IN" sz="19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60" strike="noStrike">
                <a:solidFill>
                  <a:srgbClr val="000000"/>
                </a:solidFill>
                <a:latin typeface="Verdana"/>
                <a:ea typeface="DejaVu Sans"/>
              </a:rPr>
              <a:t>3-day</a:t>
            </a:r>
            <a:r>
              <a:rPr b="0" lang="en-IN" sz="1900" spc="-15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55" strike="noStrike">
                <a:solidFill>
                  <a:srgbClr val="000000"/>
                </a:solidFill>
                <a:latin typeface="Verdana"/>
                <a:ea typeface="DejaVu Sans"/>
              </a:rPr>
              <a:t>festival.</a:t>
            </a:r>
            <a:endParaRPr b="0" lang="en-IN" sz="1900" spc="-1" strike="noStrike">
              <a:latin typeface="Arial"/>
            </a:endParaRPr>
          </a:p>
          <a:p>
            <a:pPr marL="361440" indent="-34920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361440"/>
                <a:tab algn="l" pos="361800"/>
              </a:tabLst>
            </a:pPr>
            <a:r>
              <a:rPr b="1" lang="en-IN" sz="1900" spc="-75" strike="noStrike">
                <a:solidFill>
                  <a:srgbClr val="000000"/>
                </a:solidFill>
                <a:latin typeface="Verdana"/>
                <a:ea typeface="DejaVu Sans"/>
              </a:rPr>
              <a:t>Gate</a:t>
            </a:r>
            <a:r>
              <a:rPr b="1" lang="en-IN" sz="1900" spc="-114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15" strike="noStrike">
                <a:solidFill>
                  <a:srgbClr val="000000"/>
                </a:solidFill>
                <a:latin typeface="Verdana"/>
                <a:ea typeface="DejaVu Sans"/>
              </a:rPr>
              <a:t>featuring</a:t>
            </a:r>
            <a:r>
              <a:rPr b="0" lang="en-IN" sz="1900" spc="-13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IN" sz="1900" spc="-72" strike="noStrike">
                <a:solidFill>
                  <a:srgbClr val="000000"/>
                </a:solidFill>
                <a:latin typeface="Verdana"/>
                <a:ea typeface="DejaVu Sans"/>
              </a:rPr>
              <a:t>Durian</a:t>
            </a:r>
            <a:r>
              <a:rPr b="1" lang="en-IN" sz="1900" spc="-126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at</a:t>
            </a:r>
            <a:r>
              <a:rPr b="0" lang="en-IN" sz="19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26" strike="noStrike">
                <a:solidFill>
                  <a:srgbClr val="000000"/>
                </a:solidFill>
                <a:latin typeface="Verdana"/>
                <a:ea typeface="DejaVu Sans"/>
              </a:rPr>
              <a:t>a</a:t>
            </a:r>
            <a:r>
              <a:rPr b="0" lang="en-IN" sz="1900" spc="-182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major</a:t>
            </a:r>
            <a:r>
              <a:rPr b="0" lang="en-IN" sz="1900" spc="-165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21" strike="noStrike">
                <a:solidFill>
                  <a:srgbClr val="000000"/>
                </a:solidFill>
                <a:latin typeface="Verdana"/>
                <a:ea typeface="DejaVu Sans"/>
              </a:rPr>
              <a:t>junction</a:t>
            </a:r>
            <a:r>
              <a:rPr b="0" lang="en-IN" sz="1900" spc="-137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49" strike="noStrike">
                <a:solidFill>
                  <a:srgbClr val="000000"/>
                </a:solidFill>
                <a:latin typeface="Verdana"/>
                <a:ea typeface="DejaVu Sans"/>
              </a:rPr>
              <a:t>on  </a:t>
            </a:r>
            <a:r>
              <a:rPr b="0" lang="en-IN" sz="1900" spc="41" strike="noStrike">
                <a:solidFill>
                  <a:srgbClr val="000000"/>
                </a:solidFill>
                <a:latin typeface="Verdana"/>
                <a:ea typeface="DejaVu Sans"/>
              </a:rPr>
              <a:t>Campus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181" name="object 3"/>
          <p:cNvGrpSpPr/>
          <p:nvPr/>
        </p:nvGrpSpPr>
        <p:grpSpPr>
          <a:xfrm>
            <a:off x="144720" y="3182040"/>
            <a:ext cx="7108920" cy="7384680"/>
            <a:chOff x="144720" y="3182040"/>
            <a:chExt cx="7108920" cy="7384680"/>
          </a:xfrm>
        </p:grpSpPr>
        <p:sp>
          <p:nvSpPr>
            <p:cNvPr id="182" name="object 4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object 5"/>
            <p:cNvSpPr/>
            <p:nvPr/>
          </p:nvSpPr>
          <p:spPr>
            <a:xfrm>
              <a:off x="3877200" y="3182040"/>
              <a:ext cx="3376440" cy="27853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object 6"/>
            <p:cNvSpPr/>
            <p:nvPr/>
          </p:nvSpPr>
          <p:spPr>
            <a:xfrm>
              <a:off x="496800" y="3182040"/>
              <a:ext cx="3213360" cy="27853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object 7"/>
            <p:cNvSpPr/>
            <p:nvPr/>
          </p:nvSpPr>
          <p:spPr>
            <a:xfrm>
              <a:off x="496800" y="6141600"/>
              <a:ext cx="3213360" cy="278532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object 8"/>
            <p:cNvSpPr/>
            <p:nvPr/>
          </p:nvSpPr>
          <p:spPr>
            <a:xfrm>
              <a:off x="3877200" y="6134040"/>
              <a:ext cx="3376440" cy="278424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object 9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object 10"/>
            <p:cNvSpPr/>
            <p:nvPr/>
          </p:nvSpPr>
          <p:spPr>
            <a:xfrm>
              <a:off x="5748480" y="1022904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2"/>
          <p:cNvSpPr/>
          <p:nvPr/>
        </p:nvSpPr>
        <p:spPr>
          <a:xfrm>
            <a:off x="331560" y="326880"/>
            <a:ext cx="6849000" cy="10026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object 3"/>
          <p:cNvSpPr/>
          <p:nvPr/>
        </p:nvSpPr>
        <p:spPr>
          <a:xfrm>
            <a:off x="464040" y="7865280"/>
            <a:ext cx="607428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>
              <a:lnSpc>
                <a:spcPct val="101000"/>
              </a:lnSpc>
              <a:spcBef>
                <a:spcPts val="71"/>
              </a:spcBef>
              <a:buNone/>
            </a:pP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At </a:t>
            </a:r>
            <a:r>
              <a:rPr b="1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100K+ footfall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, </a:t>
            </a:r>
            <a:r>
              <a:rPr b="1" lang="en-IN" sz="1600" spc="-12" strike="noStrike">
                <a:solidFill>
                  <a:srgbClr val="000000"/>
                </a:solidFill>
                <a:latin typeface="Verdana"/>
                <a:ea typeface="DejaVu Sans"/>
              </a:rPr>
              <a:t>Durian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can effectively engage  </a:t>
            </a:r>
            <a:r>
              <a:rPr b="0" lang="en-IN" sz="1900" spc="-12" strike="noStrike">
                <a:solidFill>
                  <a:srgbClr val="000000"/>
                </a:solidFill>
                <a:latin typeface="Verdana"/>
                <a:ea typeface="DejaVu Sans"/>
              </a:rPr>
              <a:t>the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crowd and </a:t>
            </a:r>
            <a:r>
              <a:rPr b="0" lang="en-IN" sz="1900" spc="-12" strike="noStrike">
                <a:solidFill>
                  <a:srgbClr val="000000"/>
                </a:solidFill>
                <a:latin typeface="Verdana"/>
                <a:ea typeface="DejaVu Sans"/>
              </a:rPr>
              <a:t>promote their brand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by actually  </a:t>
            </a:r>
            <a:r>
              <a:rPr b="0" lang="en-IN" sz="1900" spc="-12" strike="noStrike">
                <a:solidFill>
                  <a:srgbClr val="000000"/>
                </a:solidFill>
                <a:latin typeface="Verdana"/>
                <a:ea typeface="DejaVu Sans"/>
              </a:rPr>
              <a:t>showcasing their product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at our</a:t>
            </a:r>
            <a:r>
              <a:rPr b="0" lang="en-IN" sz="1900" spc="60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IN" sz="1900" spc="-7" strike="noStrike">
                <a:solidFill>
                  <a:srgbClr val="000000"/>
                </a:solidFill>
                <a:latin typeface="Verdana"/>
                <a:ea typeface="DejaVu Sans"/>
              </a:rPr>
              <a:t>fest.</a:t>
            </a:r>
            <a:endParaRPr b="0" lang="en-IN" sz="1900" spc="-1" strike="noStrike">
              <a:latin typeface="Arial"/>
            </a:endParaRPr>
          </a:p>
        </p:txBody>
      </p:sp>
      <p:grpSp>
        <p:nvGrpSpPr>
          <p:cNvPr id="191" name="object 4"/>
          <p:cNvGrpSpPr/>
          <p:nvPr/>
        </p:nvGrpSpPr>
        <p:grpSpPr>
          <a:xfrm>
            <a:off x="144720" y="3420000"/>
            <a:ext cx="7224840" cy="7058520"/>
            <a:chOff x="144720" y="3420000"/>
            <a:chExt cx="7224840" cy="7058520"/>
          </a:xfrm>
        </p:grpSpPr>
        <p:sp>
          <p:nvSpPr>
            <p:cNvPr id="192" name="object 5"/>
            <p:cNvSpPr/>
            <p:nvPr/>
          </p:nvSpPr>
          <p:spPr>
            <a:xfrm>
              <a:off x="144720" y="9130320"/>
              <a:ext cx="2176920" cy="134820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object 6"/>
            <p:cNvSpPr/>
            <p:nvPr/>
          </p:nvSpPr>
          <p:spPr>
            <a:xfrm>
              <a:off x="3950280" y="3420000"/>
              <a:ext cx="3419280" cy="398916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object 7"/>
            <p:cNvSpPr/>
            <p:nvPr/>
          </p:nvSpPr>
          <p:spPr>
            <a:xfrm>
              <a:off x="359640" y="3420000"/>
              <a:ext cx="3419280" cy="398916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object 8"/>
            <p:cNvSpPr/>
            <p:nvPr/>
          </p:nvSpPr>
          <p:spPr>
            <a:xfrm>
              <a:off x="5716440" y="1000188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14493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49324" y="33832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object 9"/>
            <p:cNvSpPr/>
            <p:nvPr/>
          </p:nvSpPr>
          <p:spPr>
            <a:xfrm>
              <a:off x="5716440" y="10001880"/>
              <a:ext cx="1449000" cy="337680"/>
            </a:xfrm>
            <a:custGeom>
              <a:avLst/>
              <a:gdLst/>
              <a:ahLst/>
              <a:rect l="l" t="t" r="r" b="b"/>
              <a:pathLst>
                <a:path w="1449704" h="338454">
                  <a:moveTo>
                    <a:pt x="0" y="338327"/>
                  </a:moveTo>
                  <a:lnTo>
                    <a:pt x="1449324" y="338327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object 10"/>
          <p:cNvSpPr/>
          <p:nvPr/>
        </p:nvSpPr>
        <p:spPr>
          <a:xfrm>
            <a:off x="543240" y="1666440"/>
            <a:ext cx="6499080" cy="14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21000"/>
              </a:lnSpc>
              <a:spcBef>
                <a:spcPts val="105"/>
              </a:spcBef>
              <a:buNone/>
            </a:pPr>
            <a:r>
              <a:rPr b="1" lang="en-IN" sz="1900" spc="66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b="1" lang="en-IN" sz="1900" spc="69" strike="noStrike">
                <a:solidFill>
                  <a:srgbClr val="000000"/>
                </a:solidFill>
                <a:latin typeface="Arial"/>
                <a:ea typeface="DejaVu Sans"/>
              </a:rPr>
              <a:t>exclusive </a:t>
            </a:r>
            <a:r>
              <a:rPr b="1" lang="en-IN" sz="1900" spc="75" strike="noStrike">
                <a:solidFill>
                  <a:srgbClr val="000000"/>
                </a:solidFill>
                <a:latin typeface="Arial"/>
                <a:ea typeface="DejaVu Sans"/>
              </a:rPr>
              <a:t>stall </a:t>
            </a:r>
            <a:r>
              <a:rPr b="0" lang="en-IN" sz="1900" spc="-197" strike="noStrike">
                <a:solidFill>
                  <a:srgbClr val="000000"/>
                </a:solidFill>
                <a:latin typeface="Arial Black"/>
                <a:ea typeface="DejaVu Sans"/>
              </a:rPr>
              <a:t>(2*1.5 </a:t>
            </a:r>
            <a:r>
              <a:rPr b="0" lang="en-IN" sz="1900" spc="-86" strike="noStrike">
                <a:solidFill>
                  <a:srgbClr val="000000"/>
                </a:solidFill>
                <a:latin typeface="Arial Black"/>
                <a:ea typeface="DejaVu Sans"/>
              </a:rPr>
              <a:t>sq </a:t>
            </a:r>
            <a:r>
              <a:rPr b="0" lang="en-IN" sz="1900" spc="80" strike="noStrike">
                <a:solidFill>
                  <a:srgbClr val="000000"/>
                </a:solidFill>
                <a:latin typeface="Arial Black"/>
                <a:ea typeface="DejaVu Sans"/>
              </a:rPr>
              <a:t>m)</a:t>
            </a:r>
            <a:r>
              <a:rPr b="0" lang="en-IN" sz="1900" spc="-375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at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vital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location </a:t>
            </a:r>
            <a:r>
              <a:rPr b="0" lang="en-IN" sz="1900" spc="-111" strike="noStrike">
                <a:solidFill>
                  <a:srgbClr val="000000"/>
                </a:solidFill>
                <a:latin typeface="Arial Black"/>
                <a:ea typeface="DejaVu Sans"/>
              </a:rPr>
              <a:t>across  </a:t>
            </a:r>
            <a:r>
              <a:rPr b="0" lang="en-IN" sz="1900" spc="-100" strike="noStrike">
                <a:solidFill>
                  <a:srgbClr val="000000"/>
                </a:solidFill>
                <a:latin typeface="Arial Black"/>
                <a:ea typeface="DejaVu Sans"/>
              </a:rPr>
              <a:t>the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campus: </a:t>
            </a:r>
            <a:r>
              <a:rPr b="0" lang="en-IN" sz="1900" spc="-211" strike="noStrike">
                <a:solidFill>
                  <a:srgbClr val="000000"/>
                </a:solidFill>
                <a:latin typeface="Arial Black"/>
                <a:ea typeface="DejaVu Sans"/>
              </a:rPr>
              <a:t>UG </a:t>
            </a:r>
            <a:r>
              <a:rPr b="0" lang="en-IN" sz="1900" spc="-52" strike="noStrike">
                <a:solidFill>
                  <a:srgbClr val="000000"/>
                </a:solidFill>
                <a:latin typeface="Arial Black"/>
                <a:ea typeface="DejaVu Sans"/>
              </a:rPr>
              <a:t>club/Convocation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hall </a:t>
            </a:r>
            <a:r>
              <a:rPr b="0" lang="en-IN" sz="1900" spc="-157" strike="noStrike">
                <a:solidFill>
                  <a:srgbClr val="000000"/>
                </a:solidFill>
                <a:latin typeface="Arial Black"/>
                <a:ea typeface="DejaVu Sans"/>
              </a:rPr>
              <a:t>with  </a:t>
            </a:r>
            <a:r>
              <a:rPr b="0" lang="en-IN" sz="1900" spc="-97" strike="noStrike">
                <a:solidFill>
                  <a:srgbClr val="000000"/>
                </a:solidFill>
                <a:latin typeface="Arial Black"/>
                <a:ea typeface="DejaVu Sans"/>
              </a:rPr>
              <a:t>permission </a:t>
            </a:r>
            <a:r>
              <a:rPr b="0" lang="en-IN" sz="1900" spc="-106" strike="noStrike">
                <a:solidFill>
                  <a:srgbClr val="000000"/>
                </a:solidFill>
                <a:latin typeface="Arial Black"/>
                <a:ea typeface="DejaVu Sans"/>
              </a:rPr>
              <a:t>to </a:t>
            </a:r>
            <a:r>
              <a:rPr b="0" lang="en-IN" sz="1900" spc="-80" strike="noStrike">
                <a:solidFill>
                  <a:srgbClr val="000000"/>
                </a:solidFill>
                <a:latin typeface="Arial Black"/>
                <a:ea typeface="DejaVu Sans"/>
              </a:rPr>
              <a:t>display </a:t>
            </a:r>
            <a:r>
              <a:rPr b="1" lang="en-IN" sz="1900" spc="69" strike="noStrike">
                <a:solidFill>
                  <a:srgbClr val="000000"/>
                </a:solidFill>
                <a:latin typeface="Arial"/>
                <a:ea typeface="DejaVu Sans"/>
              </a:rPr>
              <a:t>exclusive  </a:t>
            </a:r>
            <a:r>
              <a:rPr b="0" lang="en-IN" sz="1900" spc="-60" strike="noStrike">
                <a:solidFill>
                  <a:srgbClr val="000000"/>
                </a:solidFill>
                <a:latin typeface="Arial Black"/>
                <a:ea typeface="DejaVu Sans"/>
              </a:rPr>
              <a:t>banners/ﬂexes/backdrops </a:t>
            </a:r>
            <a:r>
              <a:rPr b="0" lang="en-IN" sz="1900" spc="-72" strike="noStrike">
                <a:solidFill>
                  <a:srgbClr val="000000"/>
                </a:solidFill>
                <a:latin typeface="Arial Black"/>
                <a:ea typeface="DejaVu Sans"/>
              </a:rPr>
              <a:t>at </a:t>
            </a:r>
            <a:r>
              <a:rPr b="0" lang="en-IN" sz="1900" spc="-114" strike="noStrike">
                <a:solidFill>
                  <a:srgbClr val="000000"/>
                </a:solidFill>
                <a:latin typeface="Arial Black"/>
                <a:ea typeface="DejaVu Sans"/>
              </a:rPr>
              <a:t>these</a:t>
            </a:r>
            <a:r>
              <a:rPr b="0" lang="en-IN" sz="1900" spc="-222" strike="noStrike">
                <a:solidFill>
                  <a:srgbClr val="000000"/>
                </a:solidFill>
                <a:latin typeface="Arial Black"/>
                <a:ea typeface="DejaVu Sans"/>
              </a:rPr>
              <a:t> </a:t>
            </a:r>
            <a:r>
              <a:rPr b="0" lang="en-IN" sz="1900" spc="-120" strike="noStrike">
                <a:solidFill>
                  <a:srgbClr val="000000"/>
                </a:solidFill>
                <a:latin typeface="Arial Black"/>
                <a:ea typeface="DejaVu Sans"/>
              </a:rPr>
              <a:t>locations.</a:t>
            </a:r>
            <a:endParaRPr b="0" lang="en-IN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2023-08-05T16:59:24Z</dcterms:created>
  <dc:creator/>
  <dc:description/>
  <dc:language>en-IN</dc:language>
  <cp:lastModifiedBy/>
  <dcterms:modified xsi:type="dcterms:W3CDTF">2023-08-06T21:53:22Z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2023-08-05T00:00:00Z</vt:filetime>
  </property>
  <property fmtid="{D5CDD505-2E9C-101B-9397-08002B2CF9AE}" pid="5" name="PresentationFormat">
    <vt:lpwstr>On-screen Show (4:3)</vt:lpwstr>
  </property>
</Properties>
</file>